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1" r:id="rId2"/>
    <p:sldId id="270" r:id="rId3"/>
    <p:sldId id="260" r:id="rId4"/>
    <p:sldId id="265" r:id="rId5"/>
    <p:sldId id="272" r:id="rId6"/>
    <p:sldId id="276" r:id="rId7"/>
    <p:sldId id="273" r:id="rId8"/>
    <p:sldId id="266" r:id="rId9"/>
    <p:sldId id="274" r:id="rId10"/>
    <p:sldId id="261" r:id="rId11"/>
    <p:sldId id="264" r:id="rId12"/>
    <p:sldId id="269" r:id="rId13"/>
    <p:sldId id="263" r:id="rId14"/>
    <p:sldId id="26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90481B-A6E6-4457-B614-31EDC15B3172}" v="217" dt="2022-08-26T11:49:49.8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58" d="100"/>
          <a:sy n="58" d="100"/>
        </p:scale>
        <p:origin x="988"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emola Aiyenuro" userId="d7374262-131c-4264-9a75-d388318cea1e" providerId="ADAL" clId="{A190481B-A6E6-4457-B614-31EDC15B3172}"/>
    <pc:docChg chg="undo redo custSel addSld delSld modSld sldOrd">
      <pc:chgData name="Ademola Aiyenuro" userId="d7374262-131c-4264-9a75-d388318cea1e" providerId="ADAL" clId="{A190481B-A6E6-4457-B614-31EDC15B3172}" dt="2022-08-26T11:51:49.369" v="1168" actId="26606"/>
      <pc:docMkLst>
        <pc:docMk/>
      </pc:docMkLst>
      <pc:sldChg chg="del">
        <pc:chgData name="Ademola Aiyenuro" userId="d7374262-131c-4264-9a75-d388318cea1e" providerId="ADAL" clId="{A190481B-A6E6-4457-B614-31EDC15B3172}" dt="2022-08-18T09:59:56.428" v="1" actId="47"/>
        <pc:sldMkLst>
          <pc:docMk/>
          <pc:sldMk cId="593300299" sldId="257"/>
        </pc:sldMkLst>
      </pc:sldChg>
      <pc:sldChg chg="modSp del mod">
        <pc:chgData name="Ademola Aiyenuro" userId="d7374262-131c-4264-9a75-d388318cea1e" providerId="ADAL" clId="{A190481B-A6E6-4457-B614-31EDC15B3172}" dt="2022-08-26T11:50:31.461" v="1167" actId="47"/>
        <pc:sldMkLst>
          <pc:docMk/>
          <pc:sldMk cId="3628620483" sldId="259"/>
        </pc:sldMkLst>
        <pc:spChg chg="mod">
          <ac:chgData name="Ademola Aiyenuro" userId="d7374262-131c-4264-9a75-d388318cea1e" providerId="ADAL" clId="{A190481B-A6E6-4457-B614-31EDC15B3172}" dt="2022-08-25T15:46:07.871" v="471" actId="113"/>
          <ac:spMkLst>
            <pc:docMk/>
            <pc:sldMk cId="3628620483" sldId="259"/>
            <ac:spMk id="2" creationId="{CEF0132D-FC2B-4647-BB7F-7810A821A7D7}"/>
          </ac:spMkLst>
        </pc:spChg>
        <pc:graphicFrameChg chg="mod">
          <ac:chgData name="Ademola Aiyenuro" userId="d7374262-131c-4264-9a75-d388318cea1e" providerId="ADAL" clId="{A190481B-A6E6-4457-B614-31EDC15B3172}" dt="2022-08-26T10:28:04.634" v="762" actId="20577"/>
          <ac:graphicFrameMkLst>
            <pc:docMk/>
            <pc:sldMk cId="3628620483" sldId="259"/>
            <ac:graphicFrameMk id="5" creationId="{2F6FD99A-0602-492E-AB44-5F06815F03FE}"/>
          </ac:graphicFrameMkLst>
        </pc:graphicFrameChg>
      </pc:sldChg>
      <pc:sldChg chg="ord">
        <pc:chgData name="Ademola Aiyenuro" userId="d7374262-131c-4264-9a75-d388318cea1e" providerId="ADAL" clId="{A190481B-A6E6-4457-B614-31EDC15B3172}" dt="2022-08-26T10:27:38.224" v="750" actId="20578"/>
        <pc:sldMkLst>
          <pc:docMk/>
          <pc:sldMk cId="3129586389" sldId="260"/>
        </pc:sldMkLst>
      </pc:sldChg>
      <pc:sldChg chg="modSp">
        <pc:chgData name="Ademola Aiyenuro" userId="d7374262-131c-4264-9a75-d388318cea1e" providerId="ADAL" clId="{A190481B-A6E6-4457-B614-31EDC15B3172}" dt="2022-08-25T15:21:47.231" v="21" actId="1076"/>
        <pc:sldMkLst>
          <pc:docMk/>
          <pc:sldMk cId="4005443734" sldId="261"/>
        </pc:sldMkLst>
        <pc:picChg chg="mod">
          <ac:chgData name="Ademola Aiyenuro" userId="d7374262-131c-4264-9a75-d388318cea1e" providerId="ADAL" clId="{A190481B-A6E6-4457-B614-31EDC15B3172}" dt="2022-08-25T15:21:47.231" v="21" actId="1076"/>
          <ac:picMkLst>
            <pc:docMk/>
            <pc:sldMk cId="4005443734" sldId="261"/>
            <ac:picMk id="7" creationId="{CF4BD0E4-6F09-4CE5-A842-65DEAE2980D9}"/>
          </ac:picMkLst>
        </pc:picChg>
      </pc:sldChg>
      <pc:sldChg chg="addSp modSp mod">
        <pc:chgData name="Ademola Aiyenuro" userId="d7374262-131c-4264-9a75-d388318cea1e" providerId="ADAL" clId="{A190481B-A6E6-4457-B614-31EDC15B3172}" dt="2022-08-25T15:26:23.999" v="52" actId="120"/>
        <pc:sldMkLst>
          <pc:docMk/>
          <pc:sldMk cId="3083131512" sldId="263"/>
        </pc:sldMkLst>
        <pc:spChg chg="add mod">
          <ac:chgData name="Ademola Aiyenuro" userId="d7374262-131c-4264-9a75-d388318cea1e" providerId="ADAL" clId="{A190481B-A6E6-4457-B614-31EDC15B3172}" dt="2022-08-25T15:26:23.999" v="52" actId="120"/>
          <ac:spMkLst>
            <pc:docMk/>
            <pc:sldMk cId="3083131512" sldId="263"/>
            <ac:spMk id="3" creationId="{2F4F0885-2F1D-F292-BD30-3DC87936802F}"/>
          </ac:spMkLst>
        </pc:spChg>
        <pc:graphicFrameChg chg="mod">
          <ac:chgData name="Ademola Aiyenuro" userId="d7374262-131c-4264-9a75-d388318cea1e" providerId="ADAL" clId="{A190481B-A6E6-4457-B614-31EDC15B3172}" dt="2022-08-25T15:25:55.242" v="50"/>
          <ac:graphicFrameMkLst>
            <pc:docMk/>
            <pc:sldMk cId="3083131512" sldId="263"/>
            <ac:graphicFrameMk id="5" creationId="{4AE236E3-2BFA-4115-8244-0838C1A55AA5}"/>
          </ac:graphicFrameMkLst>
        </pc:graphicFrameChg>
      </pc:sldChg>
      <pc:sldChg chg="modSp mod">
        <pc:chgData name="Ademola Aiyenuro" userId="d7374262-131c-4264-9a75-d388318cea1e" providerId="ADAL" clId="{A190481B-A6E6-4457-B614-31EDC15B3172}" dt="2022-08-25T15:22:36.248" v="24" actId="1076"/>
        <pc:sldMkLst>
          <pc:docMk/>
          <pc:sldMk cId="742660152" sldId="264"/>
        </pc:sldMkLst>
        <pc:picChg chg="mod">
          <ac:chgData name="Ademola Aiyenuro" userId="d7374262-131c-4264-9a75-d388318cea1e" providerId="ADAL" clId="{A190481B-A6E6-4457-B614-31EDC15B3172}" dt="2022-08-25T15:22:36.248" v="24" actId="1076"/>
          <ac:picMkLst>
            <pc:docMk/>
            <pc:sldMk cId="742660152" sldId="264"/>
            <ac:picMk id="9" creationId="{2311B70E-7458-4BE7-A37A-54A81B3EB800}"/>
          </ac:picMkLst>
        </pc:picChg>
      </pc:sldChg>
      <pc:sldChg chg="modSp mod ord">
        <pc:chgData name="Ademola Aiyenuro" userId="d7374262-131c-4264-9a75-d388318cea1e" providerId="ADAL" clId="{A190481B-A6E6-4457-B614-31EDC15B3172}" dt="2022-08-25T15:28:56.316" v="55"/>
        <pc:sldMkLst>
          <pc:docMk/>
          <pc:sldMk cId="3051229157" sldId="265"/>
        </pc:sldMkLst>
        <pc:spChg chg="mod">
          <ac:chgData name="Ademola Aiyenuro" userId="d7374262-131c-4264-9a75-d388318cea1e" providerId="ADAL" clId="{A190481B-A6E6-4457-B614-31EDC15B3172}" dt="2022-08-25T15:20:43.282" v="19" actId="14100"/>
          <ac:spMkLst>
            <pc:docMk/>
            <pc:sldMk cId="3051229157" sldId="265"/>
            <ac:spMk id="2" creationId="{88DA63BB-084D-4CCD-BB15-5905D9F0849A}"/>
          </ac:spMkLst>
        </pc:spChg>
        <pc:graphicFrameChg chg="mod">
          <ac:chgData name="Ademola Aiyenuro" userId="d7374262-131c-4264-9a75-d388318cea1e" providerId="ADAL" clId="{A190481B-A6E6-4457-B614-31EDC15B3172}" dt="2022-08-25T15:20:34.677" v="7" actId="20577"/>
          <ac:graphicFrameMkLst>
            <pc:docMk/>
            <pc:sldMk cId="3051229157" sldId="265"/>
            <ac:graphicFrameMk id="5" creationId="{09ABC86B-A308-4F39-9229-AA91B25DD21B}"/>
          </ac:graphicFrameMkLst>
        </pc:graphicFrameChg>
      </pc:sldChg>
      <pc:sldChg chg="del">
        <pc:chgData name="Ademola Aiyenuro" userId="d7374262-131c-4264-9a75-d388318cea1e" providerId="ADAL" clId="{A190481B-A6E6-4457-B614-31EDC15B3172}" dt="2022-08-18T09:59:54.977" v="0" actId="47"/>
        <pc:sldMkLst>
          <pc:docMk/>
          <pc:sldMk cId="1004542866" sldId="266"/>
        </pc:sldMkLst>
      </pc:sldChg>
      <pc:sldChg chg="add">
        <pc:chgData name="Ademola Aiyenuro" userId="d7374262-131c-4264-9a75-d388318cea1e" providerId="ADAL" clId="{A190481B-A6E6-4457-B614-31EDC15B3172}" dt="2022-08-25T15:44:52.623" v="462"/>
        <pc:sldMkLst>
          <pc:docMk/>
          <pc:sldMk cId="2737689760" sldId="266"/>
        </pc:sldMkLst>
      </pc:sldChg>
      <pc:sldChg chg="del">
        <pc:chgData name="Ademola Aiyenuro" userId="d7374262-131c-4264-9a75-d388318cea1e" providerId="ADAL" clId="{A190481B-A6E6-4457-B614-31EDC15B3172}" dt="2022-08-25T15:44:51.550" v="461" actId="47"/>
        <pc:sldMkLst>
          <pc:docMk/>
          <pc:sldMk cId="2932705721" sldId="267"/>
        </pc:sldMkLst>
      </pc:sldChg>
      <pc:sldChg chg="addSp delSp modSp mod">
        <pc:chgData name="Ademola Aiyenuro" userId="d7374262-131c-4264-9a75-d388318cea1e" providerId="ADAL" clId="{A190481B-A6E6-4457-B614-31EDC15B3172}" dt="2022-08-26T11:51:49.369" v="1168" actId="26606"/>
        <pc:sldMkLst>
          <pc:docMk/>
          <pc:sldMk cId="472521705" sldId="268"/>
        </pc:sldMkLst>
        <pc:spChg chg="del">
          <ac:chgData name="Ademola Aiyenuro" userId="d7374262-131c-4264-9a75-d388318cea1e" providerId="ADAL" clId="{A190481B-A6E6-4457-B614-31EDC15B3172}" dt="2022-08-26T11:51:49.369" v="1168" actId="26606"/>
          <ac:spMkLst>
            <pc:docMk/>
            <pc:sldMk cId="472521705" sldId="268"/>
            <ac:spMk id="9" creationId="{46C2E80F-49A6-4372-B103-219D417A55ED}"/>
          </ac:spMkLst>
        </pc:spChg>
        <pc:spChg chg="add">
          <ac:chgData name="Ademola Aiyenuro" userId="d7374262-131c-4264-9a75-d388318cea1e" providerId="ADAL" clId="{A190481B-A6E6-4457-B614-31EDC15B3172}" dt="2022-08-26T11:51:49.369" v="1168" actId="26606"/>
          <ac:spMkLst>
            <pc:docMk/>
            <pc:sldMk cId="472521705" sldId="268"/>
            <ac:spMk id="14" creationId="{BACC6370-2D7E-4714-9D71-7542949D7D5D}"/>
          </ac:spMkLst>
        </pc:spChg>
        <pc:spChg chg="add">
          <ac:chgData name="Ademola Aiyenuro" userId="d7374262-131c-4264-9a75-d388318cea1e" providerId="ADAL" clId="{A190481B-A6E6-4457-B614-31EDC15B3172}" dt="2022-08-26T11:51:49.369" v="1168" actId="26606"/>
          <ac:spMkLst>
            <pc:docMk/>
            <pc:sldMk cId="472521705" sldId="268"/>
            <ac:spMk id="16" creationId="{F68B3F68-107C-434F-AA38-110D5EA91B85}"/>
          </ac:spMkLst>
        </pc:spChg>
        <pc:spChg chg="add">
          <ac:chgData name="Ademola Aiyenuro" userId="d7374262-131c-4264-9a75-d388318cea1e" providerId="ADAL" clId="{A190481B-A6E6-4457-B614-31EDC15B3172}" dt="2022-08-26T11:51:49.369" v="1168" actId="26606"/>
          <ac:spMkLst>
            <pc:docMk/>
            <pc:sldMk cId="472521705" sldId="268"/>
            <ac:spMk id="18" creationId="{AAD0DBB9-1A4B-4391-81D4-CB19F9AB918A}"/>
          </ac:spMkLst>
        </pc:spChg>
        <pc:spChg chg="add">
          <ac:chgData name="Ademola Aiyenuro" userId="d7374262-131c-4264-9a75-d388318cea1e" providerId="ADAL" clId="{A190481B-A6E6-4457-B614-31EDC15B3172}" dt="2022-08-26T11:51:49.369" v="1168" actId="26606"/>
          <ac:spMkLst>
            <pc:docMk/>
            <pc:sldMk cId="472521705" sldId="268"/>
            <ac:spMk id="20" creationId="{063BBA22-50EA-4C4D-BE05-F1CE4E63AA56}"/>
          </ac:spMkLst>
        </pc:spChg>
        <pc:graphicFrameChg chg="mod modGraphic">
          <ac:chgData name="Ademola Aiyenuro" userId="d7374262-131c-4264-9a75-d388318cea1e" providerId="ADAL" clId="{A190481B-A6E6-4457-B614-31EDC15B3172}" dt="2022-08-26T11:51:49.369" v="1168" actId="26606"/>
          <ac:graphicFrameMkLst>
            <pc:docMk/>
            <pc:sldMk cId="472521705" sldId="268"/>
            <ac:graphicFrameMk id="5" creationId="{CE64E413-4964-4BF4-86F5-B261C8416706}"/>
          </ac:graphicFrameMkLst>
        </pc:graphicFrameChg>
      </pc:sldChg>
      <pc:sldChg chg="modSp mod">
        <pc:chgData name="Ademola Aiyenuro" userId="d7374262-131c-4264-9a75-d388318cea1e" providerId="ADAL" clId="{A190481B-A6E6-4457-B614-31EDC15B3172}" dt="2022-08-25T15:23:03.717" v="32" actId="1076"/>
        <pc:sldMkLst>
          <pc:docMk/>
          <pc:sldMk cId="2837624156" sldId="269"/>
        </pc:sldMkLst>
        <pc:picChg chg="mod">
          <ac:chgData name="Ademola Aiyenuro" userId="d7374262-131c-4264-9a75-d388318cea1e" providerId="ADAL" clId="{A190481B-A6E6-4457-B614-31EDC15B3172}" dt="2022-08-25T15:23:03.717" v="32" actId="1076"/>
          <ac:picMkLst>
            <pc:docMk/>
            <pc:sldMk cId="2837624156" sldId="269"/>
            <ac:picMk id="5" creationId="{23A567D4-7FBD-430A-8DAD-FB21C266B5AD}"/>
          </ac:picMkLst>
        </pc:picChg>
        <pc:picChg chg="mod">
          <ac:chgData name="Ademola Aiyenuro" userId="d7374262-131c-4264-9a75-d388318cea1e" providerId="ADAL" clId="{A190481B-A6E6-4457-B614-31EDC15B3172}" dt="2022-08-25T15:23:03.231" v="31" actId="1076"/>
          <ac:picMkLst>
            <pc:docMk/>
            <pc:sldMk cId="2837624156" sldId="269"/>
            <ac:picMk id="7" creationId="{E96DD73F-9417-4300-B364-89F763BA5249}"/>
          </ac:picMkLst>
        </pc:picChg>
      </pc:sldChg>
      <pc:sldChg chg="addSp delSp modSp new mod ord setBg setClrOvrMap">
        <pc:chgData name="Ademola Aiyenuro" userId="d7374262-131c-4264-9a75-d388318cea1e" providerId="ADAL" clId="{A190481B-A6E6-4457-B614-31EDC15B3172}" dt="2022-08-26T11:49:49.854" v="1166" actId="20577"/>
        <pc:sldMkLst>
          <pc:docMk/>
          <pc:sldMk cId="3913727177" sldId="270"/>
        </pc:sldMkLst>
        <pc:spChg chg="del mod">
          <ac:chgData name="Ademola Aiyenuro" userId="d7374262-131c-4264-9a75-d388318cea1e" providerId="ADAL" clId="{A190481B-A6E6-4457-B614-31EDC15B3172}" dt="2022-08-25T15:32:09.374" v="325" actId="478"/>
          <ac:spMkLst>
            <pc:docMk/>
            <pc:sldMk cId="3913727177" sldId="270"/>
            <ac:spMk id="2" creationId="{B05B26EC-7EBE-D1F2-FF9D-FAEBECBC456E}"/>
          </ac:spMkLst>
        </pc:spChg>
        <pc:spChg chg="add del mod">
          <ac:chgData name="Ademola Aiyenuro" userId="d7374262-131c-4264-9a75-d388318cea1e" providerId="ADAL" clId="{A190481B-A6E6-4457-B614-31EDC15B3172}" dt="2022-08-25T16:20:09.868" v="741" actId="26606"/>
          <ac:spMkLst>
            <pc:docMk/>
            <pc:sldMk cId="3913727177" sldId="270"/>
            <ac:spMk id="3" creationId="{BFAA8469-38A9-6378-47E9-5A492FBEC732}"/>
          </ac:spMkLst>
        </pc:spChg>
        <pc:spChg chg="add del mod">
          <ac:chgData name="Ademola Aiyenuro" userId="d7374262-131c-4264-9a75-d388318cea1e" providerId="ADAL" clId="{A190481B-A6E6-4457-B614-31EDC15B3172}" dt="2022-08-26T11:22:52.205" v="784" actId="478"/>
          <ac:spMkLst>
            <pc:docMk/>
            <pc:sldMk cId="3913727177" sldId="270"/>
            <ac:spMk id="3" creationId="{DBE91635-62EC-0F97-0883-0DC384D8F09B}"/>
          </ac:spMkLst>
        </pc:spChg>
        <pc:spChg chg="add del mod">
          <ac:chgData name="Ademola Aiyenuro" userId="d7374262-131c-4264-9a75-d388318cea1e" providerId="ADAL" clId="{A190481B-A6E6-4457-B614-31EDC15B3172}" dt="2022-08-25T15:32:12.340" v="326" actId="478"/>
          <ac:spMkLst>
            <pc:docMk/>
            <pc:sldMk cId="3913727177" sldId="270"/>
            <ac:spMk id="5" creationId="{2665ACF2-F7E1-DCE4-4AC1-81419358B542}"/>
          </ac:spMkLst>
        </pc:spChg>
        <pc:spChg chg="add del">
          <ac:chgData name="Ademola Aiyenuro" userId="d7374262-131c-4264-9a75-d388318cea1e" providerId="ADAL" clId="{A190481B-A6E6-4457-B614-31EDC15B3172}" dt="2022-08-25T16:20:02.515" v="738" actId="26606"/>
          <ac:spMkLst>
            <pc:docMk/>
            <pc:sldMk cId="3913727177" sldId="270"/>
            <ac:spMk id="7" creationId="{2B566528-1B12-4246-9431-5C2D7D081168}"/>
          </ac:spMkLst>
        </pc:spChg>
        <pc:spChg chg="add del">
          <ac:chgData name="Ademola Aiyenuro" userId="d7374262-131c-4264-9a75-d388318cea1e" providerId="ADAL" clId="{A190481B-A6E6-4457-B614-31EDC15B3172}" dt="2022-08-25T15:49:13.344" v="475" actId="26606"/>
          <ac:spMkLst>
            <pc:docMk/>
            <pc:sldMk cId="3913727177" sldId="270"/>
            <ac:spMk id="8" creationId="{907EF6B7-1338-4443-8C46-6A318D952DFD}"/>
          </ac:spMkLst>
        </pc:spChg>
        <pc:spChg chg="add del">
          <ac:chgData name="Ademola Aiyenuro" userId="d7374262-131c-4264-9a75-d388318cea1e" providerId="ADAL" clId="{A190481B-A6E6-4457-B614-31EDC15B3172}" dt="2022-08-25T15:49:04.552" v="473" actId="26606"/>
          <ac:spMkLst>
            <pc:docMk/>
            <pc:sldMk cId="3913727177" sldId="270"/>
            <ac:spMk id="9" creationId="{BACC6370-2D7E-4714-9D71-7542949D7D5D}"/>
          </ac:spMkLst>
        </pc:spChg>
        <pc:spChg chg="add del">
          <ac:chgData name="Ademola Aiyenuro" userId="d7374262-131c-4264-9a75-d388318cea1e" providerId="ADAL" clId="{A190481B-A6E6-4457-B614-31EDC15B3172}" dt="2022-08-25T15:49:13.344" v="475" actId="26606"/>
          <ac:spMkLst>
            <pc:docMk/>
            <pc:sldMk cId="3913727177" sldId="270"/>
            <ac:spMk id="10" creationId="{DAAE4CDD-124C-4DCF-9584-B6033B545DD5}"/>
          </ac:spMkLst>
        </pc:spChg>
        <pc:spChg chg="add del">
          <ac:chgData name="Ademola Aiyenuro" userId="d7374262-131c-4264-9a75-d388318cea1e" providerId="ADAL" clId="{A190481B-A6E6-4457-B614-31EDC15B3172}" dt="2022-08-25T15:49:04.552" v="473" actId="26606"/>
          <ac:spMkLst>
            <pc:docMk/>
            <pc:sldMk cId="3913727177" sldId="270"/>
            <ac:spMk id="11" creationId="{F68B3F68-107C-434F-AA38-110D5EA91B85}"/>
          </ac:spMkLst>
        </pc:spChg>
        <pc:spChg chg="add del">
          <ac:chgData name="Ademola Aiyenuro" userId="d7374262-131c-4264-9a75-d388318cea1e" providerId="ADAL" clId="{A190481B-A6E6-4457-B614-31EDC15B3172}" dt="2022-08-25T15:49:13.344" v="475" actId="26606"/>
          <ac:spMkLst>
            <pc:docMk/>
            <pc:sldMk cId="3913727177" sldId="270"/>
            <ac:spMk id="12" creationId="{081E4A58-353D-44AE-B2FC-2A74E2E400F7}"/>
          </ac:spMkLst>
        </pc:spChg>
        <pc:spChg chg="add del">
          <ac:chgData name="Ademola Aiyenuro" userId="d7374262-131c-4264-9a75-d388318cea1e" providerId="ADAL" clId="{A190481B-A6E6-4457-B614-31EDC15B3172}" dt="2022-08-25T15:49:04.552" v="473" actId="26606"/>
          <ac:spMkLst>
            <pc:docMk/>
            <pc:sldMk cId="3913727177" sldId="270"/>
            <ac:spMk id="13" creationId="{AAD0DBB9-1A4B-4391-81D4-CB19F9AB918A}"/>
          </ac:spMkLst>
        </pc:spChg>
        <pc:spChg chg="add del">
          <ac:chgData name="Ademola Aiyenuro" userId="d7374262-131c-4264-9a75-d388318cea1e" providerId="ADAL" clId="{A190481B-A6E6-4457-B614-31EDC15B3172}" dt="2022-08-25T16:20:02.515" v="738" actId="26606"/>
          <ac:spMkLst>
            <pc:docMk/>
            <pc:sldMk cId="3913727177" sldId="270"/>
            <ac:spMk id="14" creationId="{2E80C965-DB6D-4F81-9E9E-B027384D0BD6}"/>
          </ac:spMkLst>
        </pc:spChg>
        <pc:spChg chg="add del">
          <ac:chgData name="Ademola Aiyenuro" userId="d7374262-131c-4264-9a75-d388318cea1e" providerId="ADAL" clId="{A190481B-A6E6-4457-B614-31EDC15B3172}" dt="2022-08-25T15:49:04.552" v="473" actId="26606"/>
          <ac:spMkLst>
            <pc:docMk/>
            <pc:sldMk cId="3913727177" sldId="270"/>
            <ac:spMk id="15" creationId="{063BBA22-50EA-4C4D-BE05-F1CE4E63AA56}"/>
          </ac:spMkLst>
        </pc:spChg>
        <pc:spChg chg="add del">
          <ac:chgData name="Ademola Aiyenuro" userId="d7374262-131c-4264-9a75-d388318cea1e" providerId="ADAL" clId="{A190481B-A6E6-4457-B614-31EDC15B3172}" dt="2022-08-25T16:20:02.515" v="738" actId="26606"/>
          <ac:spMkLst>
            <pc:docMk/>
            <pc:sldMk cId="3913727177" sldId="270"/>
            <ac:spMk id="16" creationId="{A580F890-B085-4E95-96AA-55AEBEC5CE6E}"/>
          </ac:spMkLst>
        </pc:spChg>
        <pc:spChg chg="add del">
          <ac:chgData name="Ademola Aiyenuro" userId="d7374262-131c-4264-9a75-d388318cea1e" providerId="ADAL" clId="{A190481B-A6E6-4457-B614-31EDC15B3172}" dt="2022-08-25T16:20:02.515" v="738" actId="26606"/>
          <ac:spMkLst>
            <pc:docMk/>
            <pc:sldMk cId="3913727177" sldId="270"/>
            <ac:spMk id="17" creationId="{1E547BA6-BAE0-43BB-A7CA-60F69CE252F0}"/>
          </ac:spMkLst>
        </pc:spChg>
        <pc:spChg chg="add del">
          <ac:chgData name="Ademola Aiyenuro" userId="d7374262-131c-4264-9a75-d388318cea1e" providerId="ADAL" clId="{A190481B-A6E6-4457-B614-31EDC15B3172}" dt="2022-08-25T16:20:02.515" v="738" actId="26606"/>
          <ac:spMkLst>
            <pc:docMk/>
            <pc:sldMk cId="3913727177" sldId="270"/>
            <ac:spMk id="18" creationId="{D3F51FEB-38FB-4F6C-9F7B-2F2AFAB65463}"/>
          </ac:spMkLst>
        </pc:spChg>
        <pc:spChg chg="add del">
          <ac:chgData name="Ademola Aiyenuro" userId="d7374262-131c-4264-9a75-d388318cea1e" providerId="ADAL" clId="{A190481B-A6E6-4457-B614-31EDC15B3172}" dt="2022-08-25T16:20:09.839" v="740" actId="26606"/>
          <ac:spMkLst>
            <pc:docMk/>
            <pc:sldMk cId="3913727177" sldId="270"/>
            <ac:spMk id="21" creationId="{CF62D2A7-8207-488C-9F46-316BA81A16C8}"/>
          </ac:spMkLst>
        </pc:spChg>
        <pc:graphicFrameChg chg="add del">
          <ac:chgData name="Ademola Aiyenuro" userId="d7374262-131c-4264-9a75-d388318cea1e" providerId="ADAL" clId="{A190481B-A6E6-4457-B614-31EDC15B3172}" dt="2022-08-25T15:49:04.552" v="473" actId="26606"/>
          <ac:graphicFrameMkLst>
            <pc:docMk/>
            <pc:sldMk cId="3913727177" sldId="270"/>
            <ac:graphicFrameMk id="6" creationId="{A5F74EC2-CC80-368B-0267-0C0AECFF01E7}"/>
          </ac:graphicFrameMkLst>
        </pc:graphicFrameChg>
        <pc:graphicFrameChg chg="add del">
          <ac:chgData name="Ademola Aiyenuro" userId="d7374262-131c-4264-9a75-d388318cea1e" providerId="ADAL" clId="{A190481B-A6E6-4457-B614-31EDC15B3172}" dt="2022-08-25T16:20:02.515" v="738" actId="26606"/>
          <ac:graphicFrameMkLst>
            <pc:docMk/>
            <pc:sldMk cId="3913727177" sldId="270"/>
            <ac:graphicFrameMk id="19" creationId="{2D6DB19B-38BB-A854-FAFB-E3E3F75F6BF4}"/>
          </ac:graphicFrameMkLst>
        </pc:graphicFrameChg>
        <pc:graphicFrameChg chg="add del">
          <ac:chgData name="Ademola Aiyenuro" userId="d7374262-131c-4264-9a75-d388318cea1e" providerId="ADAL" clId="{A190481B-A6E6-4457-B614-31EDC15B3172}" dt="2022-08-25T16:20:09.839" v="740" actId="26606"/>
          <ac:graphicFrameMkLst>
            <pc:docMk/>
            <pc:sldMk cId="3913727177" sldId="270"/>
            <ac:graphicFrameMk id="23" creationId="{E16A449A-417A-EF50-449C-AF64EC2EE6C8}"/>
          </ac:graphicFrameMkLst>
        </pc:graphicFrameChg>
        <pc:graphicFrameChg chg="add del mod">
          <ac:chgData name="Ademola Aiyenuro" userId="d7374262-131c-4264-9a75-d388318cea1e" providerId="ADAL" clId="{A190481B-A6E6-4457-B614-31EDC15B3172}" dt="2022-08-26T11:49:49.854" v="1166" actId="20577"/>
          <ac:graphicFrameMkLst>
            <pc:docMk/>
            <pc:sldMk cId="3913727177" sldId="270"/>
            <ac:graphicFrameMk id="25" creationId="{3858FFA4-715F-C126-8272-A44E8E2AA408}"/>
          </ac:graphicFrameMkLst>
        </pc:graphicFrameChg>
        <pc:picChg chg="add del">
          <ac:chgData name="Ademola Aiyenuro" userId="d7374262-131c-4264-9a75-d388318cea1e" providerId="ADAL" clId="{A190481B-A6E6-4457-B614-31EDC15B3172}" dt="2022-08-25T16:20:09.839" v="740" actId="26606"/>
          <ac:picMkLst>
            <pc:docMk/>
            <pc:sldMk cId="3913727177" sldId="270"/>
            <ac:picMk id="22" creationId="{EBD3C1FF-08D5-AA7E-9EF7-644F1A5669DC}"/>
          </ac:picMkLst>
        </pc:picChg>
      </pc:sldChg>
      <pc:sldChg chg="addSp delSp modSp new mod setBg">
        <pc:chgData name="Ademola Aiyenuro" userId="d7374262-131c-4264-9a75-d388318cea1e" providerId="ADAL" clId="{A190481B-A6E6-4457-B614-31EDC15B3172}" dt="2022-08-25T16:17:17.674" v="640" actId="27636"/>
        <pc:sldMkLst>
          <pc:docMk/>
          <pc:sldMk cId="1854920405" sldId="271"/>
        </pc:sldMkLst>
        <pc:spChg chg="del">
          <ac:chgData name="Ademola Aiyenuro" userId="d7374262-131c-4264-9a75-d388318cea1e" providerId="ADAL" clId="{A190481B-A6E6-4457-B614-31EDC15B3172}" dt="2022-08-25T15:30:59.663" v="270" actId="478"/>
          <ac:spMkLst>
            <pc:docMk/>
            <pc:sldMk cId="1854920405" sldId="271"/>
            <ac:spMk id="2" creationId="{E34BDF2A-BDAA-8CE3-DD7D-D5951AE92274}"/>
          </ac:spMkLst>
        </pc:spChg>
        <pc:spChg chg="del">
          <ac:chgData name="Ademola Aiyenuro" userId="d7374262-131c-4264-9a75-d388318cea1e" providerId="ADAL" clId="{A190481B-A6E6-4457-B614-31EDC15B3172}" dt="2022-08-25T15:30:59.922" v="271" actId="478"/>
          <ac:spMkLst>
            <pc:docMk/>
            <pc:sldMk cId="1854920405" sldId="271"/>
            <ac:spMk id="3" creationId="{7391C927-C924-6189-64E1-0D9CDEEB43B4}"/>
          </ac:spMkLst>
        </pc:spChg>
        <pc:spChg chg="add mod">
          <ac:chgData name="Ademola Aiyenuro" userId="d7374262-131c-4264-9a75-d388318cea1e" providerId="ADAL" clId="{A190481B-A6E6-4457-B614-31EDC15B3172}" dt="2022-08-25T16:16:09.805" v="579" actId="26606"/>
          <ac:spMkLst>
            <pc:docMk/>
            <pc:sldMk cId="1854920405" sldId="271"/>
            <ac:spMk id="5" creationId="{97858047-C8D1-7D81-D958-DD9112F72811}"/>
          </ac:spMkLst>
        </pc:spChg>
        <pc:spChg chg="add mod ord">
          <ac:chgData name="Ademola Aiyenuro" userId="d7374262-131c-4264-9a75-d388318cea1e" providerId="ADAL" clId="{A190481B-A6E6-4457-B614-31EDC15B3172}" dt="2022-08-25T16:17:17.674" v="640" actId="27636"/>
          <ac:spMkLst>
            <pc:docMk/>
            <pc:sldMk cId="1854920405" sldId="271"/>
            <ac:spMk id="6" creationId="{C7AE340F-89B3-4BC2-7A1A-0864A39075A3}"/>
          </ac:spMkLst>
        </pc:spChg>
        <pc:spChg chg="add del">
          <ac:chgData name="Ademola Aiyenuro" userId="d7374262-131c-4264-9a75-d388318cea1e" providerId="ADAL" clId="{A190481B-A6E6-4457-B614-31EDC15B3172}" dt="2022-08-25T16:15:28.394" v="572" actId="26606"/>
          <ac:spMkLst>
            <pc:docMk/>
            <pc:sldMk cId="1854920405" sldId="271"/>
            <ac:spMk id="12" creationId="{D1942232-83D0-49E2-AF9B-1F97E3C1EF8E}"/>
          </ac:spMkLst>
        </pc:spChg>
        <pc:spChg chg="add del">
          <ac:chgData name="Ademola Aiyenuro" userId="d7374262-131c-4264-9a75-d388318cea1e" providerId="ADAL" clId="{A190481B-A6E6-4457-B614-31EDC15B3172}" dt="2022-08-25T16:15:28.394" v="572" actId="26606"/>
          <ac:spMkLst>
            <pc:docMk/>
            <pc:sldMk cId="1854920405" sldId="271"/>
            <ac:spMk id="14" creationId="{E9E70D72-6E23-4015-A4A6-85C120C19167}"/>
          </ac:spMkLst>
        </pc:spChg>
        <pc:spChg chg="add del">
          <ac:chgData name="Ademola Aiyenuro" userId="d7374262-131c-4264-9a75-d388318cea1e" providerId="ADAL" clId="{A190481B-A6E6-4457-B614-31EDC15B3172}" dt="2022-08-25T16:16:09.796" v="578" actId="26606"/>
          <ac:spMkLst>
            <pc:docMk/>
            <pc:sldMk cId="1854920405" sldId="271"/>
            <ac:spMk id="18" creationId="{E6995CE5-F890-4ABA-82A2-26507CE8D2A3}"/>
          </ac:spMkLst>
        </pc:spChg>
        <pc:spChg chg="add del">
          <ac:chgData name="Ademola Aiyenuro" userId="d7374262-131c-4264-9a75-d388318cea1e" providerId="ADAL" clId="{A190481B-A6E6-4457-B614-31EDC15B3172}" dt="2022-08-25T16:15:44.891" v="574" actId="26606"/>
          <ac:spMkLst>
            <pc:docMk/>
            <pc:sldMk cId="1854920405" sldId="271"/>
            <ac:spMk id="28" creationId="{2B566528-1B12-4246-9431-5C2D7D081168}"/>
          </ac:spMkLst>
        </pc:spChg>
        <pc:spChg chg="add del">
          <ac:chgData name="Ademola Aiyenuro" userId="d7374262-131c-4264-9a75-d388318cea1e" providerId="ADAL" clId="{A190481B-A6E6-4457-B614-31EDC15B3172}" dt="2022-08-25T16:15:58.026" v="576" actId="26606"/>
          <ac:spMkLst>
            <pc:docMk/>
            <pc:sldMk cId="1854920405" sldId="271"/>
            <ac:spMk id="35" creationId="{4038CB10-1F5C-4D54-9DF7-12586DE5B007}"/>
          </ac:spMkLst>
        </pc:spChg>
        <pc:spChg chg="add del">
          <ac:chgData name="Ademola Aiyenuro" userId="d7374262-131c-4264-9a75-d388318cea1e" providerId="ADAL" clId="{A190481B-A6E6-4457-B614-31EDC15B3172}" dt="2022-08-25T16:15:58.026" v="576" actId="26606"/>
          <ac:spMkLst>
            <pc:docMk/>
            <pc:sldMk cId="1854920405" sldId="271"/>
            <ac:spMk id="36" creationId="{36D30126-6314-4A93-B27E-5C66CF781924}"/>
          </ac:spMkLst>
        </pc:spChg>
        <pc:spChg chg="add del">
          <ac:chgData name="Ademola Aiyenuro" userId="d7374262-131c-4264-9a75-d388318cea1e" providerId="ADAL" clId="{A190481B-A6E6-4457-B614-31EDC15B3172}" dt="2022-08-25T16:15:58.026" v="576" actId="26606"/>
          <ac:spMkLst>
            <pc:docMk/>
            <pc:sldMk cId="1854920405" sldId="271"/>
            <ac:spMk id="37" creationId="{73ED6512-6858-4552-B699-9A97FE9A4EA2}"/>
          </ac:spMkLst>
        </pc:spChg>
        <pc:spChg chg="add del">
          <ac:chgData name="Ademola Aiyenuro" userId="d7374262-131c-4264-9a75-d388318cea1e" providerId="ADAL" clId="{A190481B-A6E6-4457-B614-31EDC15B3172}" dt="2022-08-25T16:16:09.796" v="578" actId="26606"/>
          <ac:spMkLst>
            <pc:docMk/>
            <pc:sldMk cId="1854920405" sldId="271"/>
            <ac:spMk id="39" creationId="{058A14AF-9FB5-4CC7-BA35-E8E85D3EDF0E}"/>
          </ac:spMkLst>
        </pc:spChg>
        <pc:spChg chg="add del">
          <ac:chgData name="Ademola Aiyenuro" userId="d7374262-131c-4264-9a75-d388318cea1e" providerId="ADAL" clId="{A190481B-A6E6-4457-B614-31EDC15B3172}" dt="2022-08-25T16:16:09.796" v="578" actId="26606"/>
          <ac:spMkLst>
            <pc:docMk/>
            <pc:sldMk cId="1854920405" sldId="271"/>
            <ac:spMk id="40" creationId="{3A9A4357-BD1D-4622-A4FE-766E6AB8DE84}"/>
          </ac:spMkLst>
        </pc:spChg>
        <pc:spChg chg="add del">
          <ac:chgData name="Ademola Aiyenuro" userId="d7374262-131c-4264-9a75-d388318cea1e" providerId="ADAL" clId="{A190481B-A6E6-4457-B614-31EDC15B3172}" dt="2022-08-25T16:16:09.796" v="578" actId="26606"/>
          <ac:spMkLst>
            <pc:docMk/>
            <pc:sldMk cId="1854920405" sldId="271"/>
            <ac:spMk id="41" creationId="{E659831F-0D9A-4C63-9EBB-8435B85A440F}"/>
          </ac:spMkLst>
        </pc:spChg>
        <pc:spChg chg="add">
          <ac:chgData name="Ademola Aiyenuro" userId="d7374262-131c-4264-9a75-d388318cea1e" providerId="ADAL" clId="{A190481B-A6E6-4457-B614-31EDC15B3172}" dt="2022-08-25T16:16:09.805" v="579" actId="26606"/>
          <ac:spMkLst>
            <pc:docMk/>
            <pc:sldMk cId="1854920405" sldId="271"/>
            <ac:spMk id="43" creationId="{DD38EE57-B708-47C9-A4A4-E25F09FAB029}"/>
          </ac:spMkLst>
        </pc:spChg>
        <pc:grpChg chg="add del">
          <ac:chgData name="Ademola Aiyenuro" userId="d7374262-131c-4264-9a75-d388318cea1e" providerId="ADAL" clId="{A190481B-A6E6-4457-B614-31EDC15B3172}" dt="2022-08-25T16:15:28.394" v="572" actId="26606"/>
          <ac:grpSpMkLst>
            <pc:docMk/>
            <pc:sldMk cId="1854920405" sldId="271"/>
            <ac:grpSpMk id="16" creationId="{C28A977F-B603-4D81-B0FC-C8DE048A7931}"/>
          </ac:grpSpMkLst>
        </pc:grpChg>
        <pc:grpChg chg="add del">
          <ac:chgData name="Ademola Aiyenuro" userId="d7374262-131c-4264-9a75-d388318cea1e" providerId="ADAL" clId="{A190481B-A6E6-4457-B614-31EDC15B3172}" dt="2022-08-25T16:15:28.394" v="572" actId="26606"/>
          <ac:grpSpMkLst>
            <pc:docMk/>
            <pc:sldMk cId="1854920405" sldId="271"/>
            <ac:grpSpMk id="22" creationId="{C78D9229-E61D-4FEE-8321-2F8B64A8CADF}"/>
          </ac:grpSpMkLst>
        </pc:grpChg>
        <pc:grpChg chg="add del">
          <ac:chgData name="Ademola Aiyenuro" userId="d7374262-131c-4264-9a75-d388318cea1e" providerId="ADAL" clId="{A190481B-A6E6-4457-B614-31EDC15B3172}" dt="2022-08-25T16:15:44.891" v="574" actId="26606"/>
          <ac:grpSpMkLst>
            <pc:docMk/>
            <pc:sldMk cId="1854920405" sldId="271"/>
            <ac:grpSpMk id="29" creationId="{828A5161-06F1-46CF-8AD7-844680A59E13}"/>
          </ac:grpSpMkLst>
        </pc:grpChg>
        <pc:grpChg chg="add del">
          <ac:chgData name="Ademola Aiyenuro" userId="d7374262-131c-4264-9a75-d388318cea1e" providerId="ADAL" clId="{A190481B-A6E6-4457-B614-31EDC15B3172}" dt="2022-08-25T16:15:44.891" v="574" actId="26606"/>
          <ac:grpSpMkLst>
            <pc:docMk/>
            <pc:sldMk cId="1854920405" sldId="271"/>
            <ac:grpSpMk id="31" creationId="{5995D10D-E9C9-47DB-AE7E-801FEF38F5C9}"/>
          </ac:grpSpMkLst>
        </pc:grpChg>
        <pc:grpChg chg="add">
          <ac:chgData name="Ademola Aiyenuro" userId="d7374262-131c-4264-9a75-d388318cea1e" providerId="ADAL" clId="{A190481B-A6E6-4457-B614-31EDC15B3172}" dt="2022-08-25T16:16:09.805" v="579" actId="26606"/>
          <ac:grpSpMkLst>
            <pc:docMk/>
            <pc:sldMk cId="1854920405" sldId="271"/>
            <ac:grpSpMk id="44" creationId="{57A28182-58A5-4DBB-8F64-BD944BCA8154}"/>
          </ac:grpSpMkLst>
        </pc:grpChg>
        <pc:picChg chg="add mod">
          <ac:chgData name="Ademola Aiyenuro" userId="d7374262-131c-4264-9a75-d388318cea1e" providerId="ADAL" clId="{A190481B-A6E6-4457-B614-31EDC15B3172}" dt="2022-08-25T16:17:08.593" v="637" actId="1076"/>
          <ac:picMkLst>
            <pc:docMk/>
            <pc:sldMk cId="1854920405" sldId="271"/>
            <ac:picMk id="7" creationId="{E573448E-F2F0-C79D-F9F9-D2DBC544F172}"/>
          </ac:picMkLst>
        </pc:picChg>
      </pc:sldChg>
      <pc:sldChg chg="addSp delSp modSp new mod setBg setClrOvrMap">
        <pc:chgData name="Ademola Aiyenuro" userId="d7374262-131c-4264-9a75-d388318cea1e" providerId="ADAL" clId="{A190481B-A6E6-4457-B614-31EDC15B3172}" dt="2022-08-26T10:27:33.314" v="748"/>
        <pc:sldMkLst>
          <pc:docMk/>
          <pc:sldMk cId="3600688978" sldId="272"/>
        </pc:sldMkLst>
        <pc:spChg chg="del">
          <ac:chgData name="Ademola Aiyenuro" userId="d7374262-131c-4264-9a75-d388318cea1e" providerId="ADAL" clId="{A190481B-A6E6-4457-B614-31EDC15B3172}" dt="2022-08-25T15:35:06.288" v="407" actId="478"/>
          <ac:spMkLst>
            <pc:docMk/>
            <pc:sldMk cId="3600688978" sldId="272"/>
            <ac:spMk id="2" creationId="{1C3997B0-51DF-5A57-3ACC-A6A1AC8AFBCE}"/>
          </ac:spMkLst>
        </pc:spChg>
        <pc:spChg chg="add del mod">
          <ac:chgData name="Ademola Aiyenuro" userId="d7374262-131c-4264-9a75-d388318cea1e" providerId="ADAL" clId="{A190481B-A6E6-4457-B614-31EDC15B3172}" dt="2022-08-25T16:06:55.434" v="557" actId="26606"/>
          <ac:spMkLst>
            <pc:docMk/>
            <pc:sldMk cId="3600688978" sldId="272"/>
            <ac:spMk id="3" creationId="{7BE5EB76-D57B-54BD-77B6-4EF7D6A0E08C}"/>
          </ac:spMkLst>
        </pc:spChg>
        <pc:spChg chg="add del">
          <ac:chgData name="Ademola Aiyenuro" userId="d7374262-131c-4264-9a75-d388318cea1e" providerId="ADAL" clId="{A190481B-A6E6-4457-B614-31EDC15B3172}" dt="2022-08-25T16:06:23.567" v="549" actId="26606"/>
          <ac:spMkLst>
            <pc:docMk/>
            <pc:sldMk cId="3600688978" sldId="272"/>
            <ac:spMk id="9" creationId="{6C4028FD-8BAA-4A19-BFDE-594D991B7552}"/>
          </ac:spMkLst>
        </pc:spChg>
        <pc:spChg chg="add del">
          <ac:chgData name="Ademola Aiyenuro" userId="d7374262-131c-4264-9a75-d388318cea1e" providerId="ADAL" clId="{A190481B-A6E6-4457-B614-31EDC15B3172}" dt="2022-08-25T16:06:04.858" v="547" actId="26606"/>
          <ac:spMkLst>
            <pc:docMk/>
            <pc:sldMk cId="3600688978" sldId="272"/>
            <ac:spMk id="10" creationId="{9228552E-C8B1-4A80-8448-0787CE0FC704}"/>
          </ac:spMkLst>
        </pc:spChg>
        <pc:graphicFrameChg chg="add del">
          <ac:chgData name="Ademola Aiyenuro" userId="d7374262-131c-4264-9a75-d388318cea1e" providerId="ADAL" clId="{A190481B-A6E6-4457-B614-31EDC15B3172}" dt="2022-08-25T16:06:04.858" v="547" actId="26606"/>
          <ac:graphicFrameMkLst>
            <pc:docMk/>
            <pc:sldMk cId="3600688978" sldId="272"/>
            <ac:graphicFrameMk id="5" creationId="{BB00FD93-0262-F3A8-02E0-7A0FEE0F0F8F}"/>
          </ac:graphicFrameMkLst>
        </pc:graphicFrameChg>
        <pc:graphicFrameChg chg="add del mod">
          <ac:chgData name="Ademola Aiyenuro" userId="d7374262-131c-4264-9a75-d388318cea1e" providerId="ADAL" clId="{A190481B-A6E6-4457-B614-31EDC15B3172}" dt="2022-08-26T10:27:33.314" v="748"/>
          <ac:graphicFrameMkLst>
            <pc:docMk/>
            <pc:sldMk cId="3600688978" sldId="272"/>
            <ac:graphicFrameMk id="7" creationId="{32A07B0E-F714-1B6E-4B46-A5DE380CA2B4}"/>
          </ac:graphicFrameMkLst>
        </pc:graphicFrameChg>
        <pc:graphicFrameChg chg="add del">
          <ac:chgData name="Ademola Aiyenuro" userId="d7374262-131c-4264-9a75-d388318cea1e" providerId="ADAL" clId="{A190481B-A6E6-4457-B614-31EDC15B3172}" dt="2022-08-25T16:06:23.567" v="549" actId="26606"/>
          <ac:graphicFrameMkLst>
            <pc:docMk/>
            <pc:sldMk cId="3600688978" sldId="272"/>
            <ac:graphicFrameMk id="12" creationId="{AF71F4ED-8FA5-6DAB-51A7-6252C26145F4}"/>
          </ac:graphicFrameMkLst>
        </pc:graphicFrameChg>
        <pc:graphicFrameChg chg="add del">
          <ac:chgData name="Ademola Aiyenuro" userId="d7374262-131c-4264-9a75-d388318cea1e" providerId="ADAL" clId="{A190481B-A6E6-4457-B614-31EDC15B3172}" dt="2022-08-25T16:06:26.968" v="551" actId="26606"/>
          <ac:graphicFrameMkLst>
            <pc:docMk/>
            <pc:sldMk cId="3600688978" sldId="272"/>
            <ac:graphicFrameMk id="14" creationId="{98E35A35-089E-FD3D-831B-16B3BE02061B}"/>
          </ac:graphicFrameMkLst>
        </pc:graphicFrameChg>
        <pc:picChg chg="add del">
          <ac:chgData name="Ademola Aiyenuro" userId="d7374262-131c-4264-9a75-d388318cea1e" providerId="ADAL" clId="{A190481B-A6E6-4457-B614-31EDC15B3172}" dt="2022-08-25T16:06:04.858" v="547" actId="26606"/>
          <ac:picMkLst>
            <pc:docMk/>
            <pc:sldMk cId="3600688978" sldId="272"/>
            <ac:picMk id="6" creationId="{94C63337-2803-CB49-F603-43594AA44669}"/>
          </ac:picMkLst>
        </pc:picChg>
      </pc:sldChg>
      <pc:sldChg chg="add">
        <pc:chgData name="Ademola Aiyenuro" userId="d7374262-131c-4264-9a75-d388318cea1e" providerId="ADAL" clId="{A190481B-A6E6-4457-B614-31EDC15B3172}" dt="2022-08-25T15:44:52.623" v="462"/>
        <pc:sldMkLst>
          <pc:docMk/>
          <pc:sldMk cId="991299118" sldId="273"/>
        </pc:sldMkLst>
      </pc:sldChg>
      <pc:sldChg chg="add">
        <pc:chgData name="Ademola Aiyenuro" userId="d7374262-131c-4264-9a75-d388318cea1e" providerId="ADAL" clId="{A190481B-A6E6-4457-B614-31EDC15B3172}" dt="2022-08-25T15:44:52.623" v="462"/>
        <pc:sldMkLst>
          <pc:docMk/>
          <pc:sldMk cId="1936889470" sldId="274"/>
        </pc:sldMkLst>
      </pc:sldChg>
      <pc:sldChg chg="addSp delSp modSp new add del mod setBg">
        <pc:chgData name="Ademola Aiyenuro" userId="d7374262-131c-4264-9a75-d388318cea1e" providerId="ADAL" clId="{A190481B-A6E6-4457-B614-31EDC15B3172}" dt="2022-08-26T11:39:03.583" v="1057" actId="47"/>
        <pc:sldMkLst>
          <pc:docMk/>
          <pc:sldMk cId="2717657072" sldId="275"/>
        </pc:sldMkLst>
        <pc:spChg chg="del mod">
          <ac:chgData name="Ademola Aiyenuro" userId="d7374262-131c-4264-9a75-d388318cea1e" providerId="ADAL" clId="{A190481B-A6E6-4457-B614-31EDC15B3172}" dt="2022-08-26T11:34:28.614" v="939" actId="478"/>
          <ac:spMkLst>
            <pc:docMk/>
            <pc:sldMk cId="2717657072" sldId="275"/>
            <ac:spMk id="2" creationId="{F9065D05-8160-51C4-1A2F-C8AA8EF1746A}"/>
          </ac:spMkLst>
        </pc:spChg>
        <pc:spChg chg="mod">
          <ac:chgData name="Ademola Aiyenuro" userId="d7374262-131c-4264-9a75-d388318cea1e" providerId="ADAL" clId="{A190481B-A6E6-4457-B614-31EDC15B3172}" dt="2022-08-26T11:36:09.687" v="1018" actId="20577"/>
          <ac:spMkLst>
            <pc:docMk/>
            <pc:sldMk cId="2717657072" sldId="275"/>
            <ac:spMk id="3" creationId="{1F23A128-C9F8-4642-CB10-F42E0892EB68}"/>
          </ac:spMkLst>
        </pc:spChg>
        <pc:spChg chg="add mod">
          <ac:chgData name="Ademola Aiyenuro" userId="d7374262-131c-4264-9a75-d388318cea1e" providerId="ADAL" clId="{A190481B-A6E6-4457-B614-31EDC15B3172}" dt="2022-08-26T11:36:15.975" v="1019" actId="14100"/>
          <ac:spMkLst>
            <pc:docMk/>
            <pc:sldMk cId="2717657072" sldId="275"/>
            <ac:spMk id="4" creationId="{F3727FE2-C066-FBB8-F0C7-324664CB3ACA}"/>
          </ac:spMkLst>
        </pc:spChg>
        <pc:spChg chg="add del">
          <ac:chgData name="Ademola Aiyenuro" userId="d7374262-131c-4264-9a75-d388318cea1e" providerId="ADAL" clId="{A190481B-A6E6-4457-B614-31EDC15B3172}" dt="2022-08-26T11:35:30.964" v="959" actId="26606"/>
          <ac:spMkLst>
            <pc:docMk/>
            <pc:sldMk cId="2717657072" sldId="275"/>
            <ac:spMk id="8" creationId="{76EFD3D9-44F0-4267-BCC1-1613E79D8274}"/>
          </ac:spMkLst>
        </pc:spChg>
        <pc:spChg chg="add del">
          <ac:chgData name="Ademola Aiyenuro" userId="d7374262-131c-4264-9a75-d388318cea1e" providerId="ADAL" clId="{A190481B-A6E6-4457-B614-31EDC15B3172}" dt="2022-08-26T11:35:30.964" v="959" actId="26606"/>
          <ac:spMkLst>
            <pc:docMk/>
            <pc:sldMk cId="2717657072" sldId="275"/>
            <ac:spMk id="10" creationId="{A779A851-95D6-41AF-937A-B0E4B7F6FA8D}"/>
          </ac:spMkLst>
        </pc:spChg>
        <pc:spChg chg="add del">
          <ac:chgData name="Ademola Aiyenuro" userId="d7374262-131c-4264-9a75-d388318cea1e" providerId="ADAL" clId="{A190481B-A6E6-4457-B614-31EDC15B3172}" dt="2022-08-26T11:35:30.964" v="959" actId="26606"/>
          <ac:spMkLst>
            <pc:docMk/>
            <pc:sldMk cId="2717657072" sldId="275"/>
            <ac:spMk id="12" creationId="{953FB2E7-B6CB-429C-81EB-D9516D6D5C8D}"/>
          </ac:spMkLst>
        </pc:spChg>
        <pc:spChg chg="add del">
          <ac:chgData name="Ademola Aiyenuro" userId="d7374262-131c-4264-9a75-d388318cea1e" providerId="ADAL" clId="{A190481B-A6E6-4457-B614-31EDC15B3172}" dt="2022-08-26T11:35:30.964" v="959" actId="26606"/>
          <ac:spMkLst>
            <pc:docMk/>
            <pc:sldMk cId="2717657072" sldId="275"/>
            <ac:spMk id="14" creationId="{2EC40DB1-B719-4A13-9A4D-0966B4B27866}"/>
          </ac:spMkLst>
        </pc:spChg>
        <pc:spChg chg="add del">
          <ac:chgData name="Ademola Aiyenuro" userId="d7374262-131c-4264-9a75-d388318cea1e" providerId="ADAL" clId="{A190481B-A6E6-4457-B614-31EDC15B3172}" dt="2022-08-26T11:35:30.964" v="959" actId="26606"/>
          <ac:spMkLst>
            <pc:docMk/>
            <pc:sldMk cId="2717657072" sldId="275"/>
            <ac:spMk id="16" creationId="{82211336-CFF3-412D-868A-6679C1004C45}"/>
          </ac:spMkLst>
        </pc:spChg>
      </pc:sldChg>
      <pc:sldChg chg="addSp delSp modSp new add del mod setBg">
        <pc:chgData name="Ademola Aiyenuro" userId="d7374262-131c-4264-9a75-d388318cea1e" providerId="ADAL" clId="{A190481B-A6E6-4457-B614-31EDC15B3172}" dt="2022-08-26T11:39:35.321" v="1104" actId="20577"/>
        <pc:sldMkLst>
          <pc:docMk/>
          <pc:sldMk cId="1894560233" sldId="276"/>
        </pc:sldMkLst>
        <pc:spChg chg="add del mod">
          <ac:chgData name="Ademola Aiyenuro" userId="d7374262-131c-4264-9a75-d388318cea1e" providerId="ADAL" clId="{A190481B-A6E6-4457-B614-31EDC15B3172}" dt="2022-08-26T11:38:57.356" v="1056" actId="113"/>
          <ac:spMkLst>
            <pc:docMk/>
            <pc:sldMk cId="1894560233" sldId="276"/>
            <ac:spMk id="2" creationId="{697E1524-132A-CD1F-4C90-FFB6F15AB6D8}"/>
          </ac:spMkLst>
        </pc:spChg>
        <pc:spChg chg="add del mod">
          <ac:chgData name="Ademola Aiyenuro" userId="d7374262-131c-4264-9a75-d388318cea1e" providerId="ADAL" clId="{A190481B-A6E6-4457-B614-31EDC15B3172}" dt="2022-08-26T11:39:35.321" v="1104" actId="20577"/>
          <ac:spMkLst>
            <pc:docMk/>
            <pc:sldMk cId="1894560233" sldId="276"/>
            <ac:spMk id="3" creationId="{D02ED125-0789-5E6D-8A52-C9CD06F5C955}"/>
          </ac:spMkLst>
        </pc:spChg>
        <pc:spChg chg="add del">
          <ac:chgData name="Ademola Aiyenuro" userId="d7374262-131c-4264-9a75-d388318cea1e" providerId="ADAL" clId="{A190481B-A6E6-4457-B614-31EDC15B3172}" dt="2022-08-26T11:38:22.593" v="1044" actId="26606"/>
          <ac:spMkLst>
            <pc:docMk/>
            <pc:sldMk cId="1894560233" sldId="276"/>
            <ac:spMk id="8" creationId="{76EFD3D9-44F0-4267-BCC1-1613E79D8274}"/>
          </ac:spMkLst>
        </pc:spChg>
        <pc:spChg chg="add del">
          <ac:chgData name="Ademola Aiyenuro" userId="d7374262-131c-4264-9a75-d388318cea1e" providerId="ADAL" clId="{A190481B-A6E6-4457-B614-31EDC15B3172}" dt="2022-08-26T11:38:22.593" v="1044" actId="26606"/>
          <ac:spMkLst>
            <pc:docMk/>
            <pc:sldMk cId="1894560233" sldId="276"/>
            <ac:spMk id="10" creationId="{A779A851-95D6-41AF-937A-B0E4B7F6FA8D}"/>
          </ac:spMkLst>
        </pc:spChg>
        <pc:spChg chg="add del">
          <ac:chgData name="Ademola Aiyenuro" userId="d7374262-131c-4264-9a75-d388318cea1e" providerId="ADAL" clId="{A190481B-A6E6-4457-B614-31EDC15B3172}" dt="2022-08-26T11:38:22.593" v="1044" actId="26606"/>
          <ac:spMkLst>
            <pc:docMk/>
            <pc:sldMk cId="1894560233" sldId="276"/>
            <ac:spMk id="12" creationId="{953FB2E7-B6CB-429C-81EB-D9516D6D5C8D}"/>
          </ac:spMkLst>
        </pc:spChg>
        <pc:spChg chg="add del">
          <ac:chgData name="Ademola Aiyenuro" userId="d7374262-131c-4264-9a75-d388318cea1e" providerId="ADAL" clId="{A190481B-A6E6-4457-B614-31EDC15B3172}" dt="2022-08-26T11:38:22.593" v="1044" actId="26606"/>
          <ac:spMkLst>
            <pc:docMk/>
            <pc:sldMk cId="1894560233" sldId="276"/>
            <ac:spMk id="14" creationId="{2EC40DB1-B719-4A13-9A4D-0966B4B27866}"/>
          </ac:spMkLst>
        </pc:spChg>
        <pc:spChg chg="add del">
          <ac:chgData name="Ademola Aiyenuro" userId="d7374262-131c-4264-9a75-d388318cea1e" providerId="ADAL" clId="{A190481B-A6E6-4457-B614-31EDC15B3172}" dt="2022-08-26T11:38:22.593" v="1044" actId="26606"/>
          <ac:spMkLst>
            <pc:docMk/>
            <pc:sldMk cId="1894560233" sldId="276"/>
            <ac:spMk id="16" creationId="{82211336-CFF3-412D-868A-6679C1004C45}"/>
          </ac:spMkLst>
        </pc:spChg>
        <pc:spChg chg="add del">
          <ac:chgData name="Ademola Aiyenuro" userId="d7374262-131c-4264-9a75-d388318cea1e" providerId="ADAL" clId="{A190481B-A6E6-4457-B614-31EDC15B3172}" dt="2022-08-26T11:38:30.831" v="1046" actId="26606"/>
          <ac:spMkLst>
            <pc:docMk/>
            <pc:sldMk cId="1894560233" sldId="276"/>
            <ac:spMk id="31" creationId="{D55CD764-972B-4CA5-A885-53E55C63E174}"/>
          </ac:spMkLst>
        </pc:spChg>
        <pc:spChg chg="add del">
          <ac:chgData name="Ademola Aiyenuro" userId="d7374262-131c-4264-9a75-d388318cea1e" providerId="ADAL" clId="{A190481B-A6E6-4457-B614-31EDC15B3172}" dt="2022-08-26T11:38:30.831" v="1046" actId="26606"/>
          <ac:spMkLst>
            <pc:docMk/>
            <pc:sldMk cId="1894560233" sldId="276"/>
            <ac:spMk id="32" creationId="{E3E51905-F374-4E1A-97CF-B741584B74D5}"/>
          </ac:spMkLst>
        </pc:spChg>
        <pc:spChg chg="add del">
          <ac:chgData name="Ademola Aiyenuro" userId="d7374262-131c-4264-9a75-d388318cea1e" providerId="ADAL" clId="{A190481B-A6E6-4457-B614-31EDC15B3172}" dt="2022-08-26T11:38:30.831" v="1046" actId="26606"/>
          <ac:spMkLst>
            <pc:docMk/>
            <pc:sldMk cId="1894560233" sldId="276"/>
            <ac:spMk id="34" creationId="{A210685A-6235-45A7-850D-A6F555466EF7}"/>
          </ac:spMkLst>
        </pc:spChg>
        <pc:spChg chg="add">
          <ac:chgData name="Ademola Aiyenuro" userId="d7374262-131c-4264-9a75-d388318cea1e" providerId="ADAL" clId="{A190481B-A6E6-4457-B614-31EDC15B3172}" dt="2022-08-26T11:38:30.842" v="1047" actId="26606"/>
          <ac:spMkLst>
            <pc:docMk/>
            <pc:sldMk cId="1894560233" sldId="276"/>
            <ac:spMk id="39" creationId="{D8D7C0D3-896F-4BBB-A220-33D724ED0CCE}"/>
          </ac:spMkLst>
        </pc:spChg>
        <pc:spChg chg="add">
          <ac:chgData name="Ademola Aiyenuro" userId="d7374262-131c-4264-9a75-d388318cea1e" providerId="ADAL" clId="{A190481B-A6E6-4457-B614-31EDC15B3172}" dt="2022-08-26T11:38:30.842" v="1047" actId="26606"/>
          <ac:spMkLst>
            <pc:docMk/>
            <pc:sldMk cId="1894560233" sldId="276"/>
            <ac:spMk id="40" creationId="{2AA3A18B-202B-4C39-BC9E-ED4D6E98D8C5}"/>
          </ac:spMkLst>
        </pc:spChg>
        <pc:spChg chg="add">
          <ac:chgData name="Ademola Aiyenuro" userId="d7374262-131c-4264-9a75-d388318cea1e" providerId="ADAL" clId="{A190481B-A6E6-4457-B614-31EDC15B3172}" dt="2022-08-26T11:38:30.842" v="1047" actId="26606"/>
          <ac:spMkLst>
            <pc:docMk/>
            <pc:sldMk cId="1894560233" sldId="276"/>
            <ac:spMk id="41" creationId="{AC94672E-068C-4CF1-8438-22EA8E7C652E}"/>
          </ac:spMkLst>
        </pc:spChg>
        <pc:spChg chg="add">
          <ac:chgData name="Ademola Aiyenuro" userId="d7374262-131c-4264-9a75-d388318cea1e" providerId="ADAL" clId="{A190481B-A6E6-4457-B614-31EDC15B3172}" dt="2022-08-26T11:38:30.842" v="1047" actId="26606"/>
          <ac:spMkLst>
            <pc:docMk/>
            <pc:sldMk cId="1894560233" sldId="276"/>
            <ac:spMk id="42" creationId="{3B48638D-7038-4CAA-88F7-1E3494C4DD11}"/>
          </ac:spMkLst>
        </pc:spChg>
        <pc:spChg chg="add">
          <ac:chgData name="Ademola Aiyenuro" userId="d7374262-131c-4264-9a75-d388318cea1e" providerId="ADAL" clId="{A190481B-A6E6-4457-B614-31EDC15B3172}" dt="2022-08-26T11:38:30.842" v="1047" actId="26606"/>
          <ac:spMkLst>
            <pc:docMk/>
            <pc:sldMk cId="1894560233" sldId="276"/>
            <ac:spMk id="43" creationId="{7BA74AD2-45D9-4D21-A436-71C6744C16AD}"/>
          </ac:spMkLst>
        </pc:spChg>
        <pc:grpChg chg="add del">
          <ac:chgData name="Ademola Aiyenuro" userId="d7374262-131c-4264-9a75-d388318cea1e" providerId="ADAL" clId="{A190481B-A6E6-4457-B614-31EDC15B3172}" dt="2022-08-26T11:38:30.831" v="1046" actId="26606"/>
          <ac:grpSpMkLst>
            <pc:docMk/>
            <pc:sldMk cId="1894560233" sldId="276"/>
            <ac:grpSpMk id="33" creationId="{2FA2A407-516C-4590-9403-34038E9BB6AF}"/>
          </ac:grpSpMkLst>
        </pc:grpChg>
        <pc:graphicFrameChg chg="add del">
          <ac:chgData name="Ademola Aiyenuro" userId="d7374262-131c-4264-9a75-d388318cea1e" providerId="ADAL" clId="{A190481B-A6E6-4457-B614-31EDC15B3172}" dt="2022-08-26T11:37:20.111" v="1027" actId="26606"/>
          <ac:graphicFrameMkLst>
            <pc:docMk/>
            <pc:sldMk cId="1894560233" sldId="276"/>
            <ac:graphicFrameMk id="5" creationId="{4FCB0E23-F775-7DFF-BBB4-3AF254945225}"/>
          </ac:graphicFrameMkLst>
        </pc:graphicFrameChg>
      </pc:sldChg>
    </pc:docChg>
  </pc:docChgLst>
</pc:chgInfo>
</file>

<file path=ppt/diagrams/_rels/data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E62A1D-9B0E-4B99-AF90-9AF403DD2A1F}"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5C8753D9-71E1-4ED1-BD49-95B7525356B4}">
      <dgm:prSet/>
      <dgm:spPr/>
      <dgm:t>
        <a:bodyPr/>
        <a:lstStyle/>
        <a:p>
          <a:r>
            <a:rPr lang="en-GB" b="1"/>
            <a:t>Undergraduate: 2012 - 2017</a:t>
          </a:r>
          <a:endParaRPr lang="en-US"/>
        </a:p>
      </dgm:t>
    </dgm:pt>
    <dgm:pt modelId="{751AE3CA-A7F1-4C5E-A786-7F18EC63E0A3}" type="parTrans" cxnId="{594C9536-EA88-4194-A185-C454D97C05EB}">
      <dgm:prSet/>
      <dgm:spPr/>
      <dgm:t>
        <a:bodyPr/>
        <a:lstStyle/>
        <a:p>
          <a:endParaRPr lang="en-US"/>
        </a:p>
      </dgm:t>
    </dgm:pt>
    <dgm:pt modelId="{AFABB9D7-C78C-42B1-BA96-F0F6178C4CA1}" type="sibTrans" cxnId="{594C9536-EA88-4194-A185-C454D97C05EB}">
      <dgm:prSet/>
      <dgm:spPr/>
      <dgm:t>
        <a:bodyPr/>
        <a:lstStyle/>
        <a:p>
          <a:endParaRPr lang="en-US"/>
        </a:p>
      </dgm:t>
    </dgm:pt>
    <dgm:pt modelId="{AAF66DD2-A57F-406E-951A-2055B5DD5E4B}">
      <dgm:prSet/>
      <dgm:spPr/>
      <dgm:t>
        <a:bodyPr/>
        <a:lstStyle/>
        <a:p>
          <a:r>
            <a:rPr lang="en-GB"/>
            <a:t>Learning</a:t>
          </a:r>
          <a:endParaRPr lang="en-US"/>
        </a:p>
      </dgm:t>
    </dgm:pt>
    <dgm:pt modelId="{1D0CD840-1FB0-4338-A547-228F524C34C7}" type="parTrans" cxnId="{F6952573-99B9-4C57-9E61-95A41D5C150A}">
      <dgm:prSet/>
      <dgm:spPr/>
      <dgm:t>
        <a:bodyPr/>
        <a:lstStyle/>
        <a:p>
          <a:endParaRPr lang="en-US"/>
        </a:p>
      </dgm:t>
    </dgm:pt>
    <dgm:pt modelId="{692352FB-5367-4011-BA19-52C8008FBAAF}" type="sibTrans" cxnId="{F6952573-99B9-4C57-9E61-95A41D5C150A}">
      <dgm:prSet/>
      <dgm:spPr/>
      <dgm:t>
        <a:bodyPr/>
        <a:lstStyle/>
        <a:p>
          <a:endParaRPr lang="en-US"/>
        </a:p>
      </dgm:t>
    </dgm:pt>
    <dgm:pt modelId="{8BCEC702-6E26-433F-8407-AF302ACC67E2}">
      <dgm:prSet/>
      <dgm:spPr/>
      <dgm:t>
        <a:bodyPr/>
        <a:lstStyle/>
        <a:p>
          <a:r>
            <a:rPr lang="en-GB"/>
            <a:t>Interests </a:t>
          </a:r>
          <a:endParaRPr lang="en-US"/>
        </a:p>
      </dgm:t>
    </dgm:pt>
    <dgm:pt modelId="{6C20C3CF-ED5C-4A96-814A-8B926CCC2095}" type="parTrans" cxnId="{D9A69639-1A0D-4F96-B458-080A1F6FBC40}">
      <dgm:prSet/>
      <dgm:spPr/>
      <dgm:t>
        <a:bodyPr/>
        <a:lstStyle/>
        <a:p>
          <a:endParaRPr lang="en-US"/>
        </a:p>
      </dgm:t>
    </dgm:pt>
    <dgm:pt modelId="{4AAECDAC-3E93-4BA0-8D1C-22A912047A7C}" type="sibTrans" cxnId="{D9A69639-1A0D-4F96-B458-080A1F6FBC40}">
      <dgm:prSet/>
      <dgm:spPr/>
      <dgm:t>
        <a:bodyPr/>
        <a:lstStyle/>
        <a:p>
          <a:endParaRPr lang="en-US"/>
        </a:p>
      </dgm:t>
    </dgm:pt>
    <dgm:pt modelId="{7CA144A8-5C72-46F1-8142-06FA8DF53AA8}">
      <dgm:prSet/>
      <dgm:spPr/>
      <dgm:t>
        <a:bodyPr/>
        <a:lstStyle/>
        <a:p>
          <a:r>
            <a:rPr lang="en-GB" dirty="0"/>
            <a:t>Volunteering</a:t>
          </a:r>
          <a:endParaRPr lang="en-US" dirty="0"/>
        </a:p>
      </dgm:t>
    </dgm:pt>
    <dgm:pt modelId="{159F44FA-4DB1-4EC0-B586-83B94697BE46}" type="parTrans" cxnId="{49C769BB-5FBB-430E-8463-E21E47B2CD3B}">
      <dgm:prSet/>
      <dgm:spPr/>
      <dgm:t>
        <a:bodyPr/>
        <a:lstStyle/>
        <a:p>
          <a:endParaRPr lang="en-US"/>
        </a:p>
      </dgm:t>
    </dgm:pt>
    <dgm:pt modelId="{0DC1040E-196A-4DAB-B479-B59ADE847CEB}" type="sibTrans" cxnId="{49C769BB-5FBB-430E-8463-E21E47B2CD3B}">
      <dgm:prSet/>
      <dgm:spPr/>
      <dgm:t>
        <a:bodyPr/>
        <a:lstStyle/>
        <a:p>
          <a:endParaRPr lang="en-US"/>
        </a:p>
      </dgm:t>
    </dgm:pt>
    <dgm:pt modelId="{0D1C5C75-DC33-4B38-9FBA-B94890A2E442}">
      <dgm:prSet/>
      <dgm:spPr/>
      <dgm:t>
        <a:bodyPr/>
        <a:lstStyle/>
        <a:p>
          <a:r>
            <a:rPr lang="en-GB" b="1" dirty="0"/>
            <a:t>Post - Undergraduate: 2017 - 2020</a:t>
          </a:r>
          <a:endParaRPr lang="en-US" b="1" dirty="0"/>
        </a:p>
      </dgm:t>
    </dgm:pt>
    <dgm:pt modelId="{4116B80C-57A9-4249-BCA6-47DA47E20892}" type="parTrans" cxnId="{9B5E98CA-F7DA-453E-8BE9-AA4B89730952}">
      <dgm:prSet/>
      <dgm:spPr/>
      <dgm:t>
        <a:bodyPr/>
        <a:lstStyle/>
        <a:p>
          <a:endParaRPr lang="en-US"/>
        </a:p>
      </dgm:t>
    </dgm:pt>
    <dgm:pt modelId="{4429D58D-A376-490F-B7F4-E4A299BE623F}" type="sibTrans" cxnId="{9B5E98CA-F7DA-453E-8BE9-AA4B89730952}">
      <dgm:prSet/>
      <dgm:spPr/>
      <dgm:t>
        <a:bodyPr/>
        <a:lstStyle/>
        <a:p>
          <a:endParaRPr lang="en-US"/>
        </a:p>
      </dgm:t>
    </dgm:pt>
    <dgm:pt modelId="{516166C7-4568-4B07-9BC4-0A8DB2F3401E}">
      <dgm:prSet/>
      <dgm:spPr/>
      <dgm:t>
        <a:bodyPr/>
        <a:lstStyle/>
        <a:p>
          <a:r>
            <a:rPr lang="en-GB" b="0" dirty="0"/>
            <a:t>Internship/work experience</a:t>
          </a:r>
          <a:endParaRPr lang="en-US" b="0" dirty="0"/>
        </a:p>
      </dgm:t>
    </dgm:pt>
    <dgm:pt modelId="{3BDE00BB-508C-45C6-AF7A-56D51648F546}" type="parTrans" cxnId="{8FFDCC74-5263-4488-A4D5-88594612D00C}">
      <dgm:prSet/>
      <dgm:spPr/>
      <dgm:t>
        <a:bodyPr/>
        <a:lstStyle/>
        <a:p>
          <a:endParaRPr lang="en-US"/>
        </a:p>
      </dgm:t>
    </dgm:pt>
    <dgm:pt modelId="{98E8E6FD-C563-4957-A1C2-D9345AA429AE}" type="sibTrans" cxnId="{8FFDCC74-5263-4488-A4D5-88594612D00C}">
      <dgm:prSet/>
      <dgm:spPr/>
      <dgm:t>
        <a:bodyPr/>
        <a:lstStyle/>
        <a:p>
          <a:endParaRPr lang="en-US"/>
        </a:p>
      </dgm:t>
    </dgm:pt>
    <dgm:pt modelId="{2B039CF9-782B-45DF-804E-1B02FE3801C2}">
      <dgm:prSet/>
      <dgm:spPr/>
      <dgm:t>
        <a:bodyPr/>
        <a:lstStyle/>
        <a:p>
          <a:r>
            <a:rPr lang="en-US" dirty="0"/>
            <a:t>Laboratory scientist/Public health officer</a:t>
          </a:r>
        </a:p>
      </dgm:t>
    </dgm:pt>
    <dgm:pt modelId="{0D60AB4B-AB2C-4A8E-93FA-AB30D148C00B}" type="parTrans" cxnId="{76C9ECCC-C8EE-4B20-9562-F0A7CF2E6848}">
      <dgm:prSet/>
      <dgm:spPr/>
      <dgm:t>
        <a:bodyPr/>
        <a:lstStyle/>
        <a:p>
          <a:endParaRPr lang="en-US"/>
        </a:p>
      </dgm:t>
    </dgm:pt>
    <dgm:pt modelId="{86163E86-CF5E-483D-84B8-856EDE7D5253}" type="sibTrans" cxnId="{76C9ECCC-C8EE-4B20-9562-F0A7CF2E6848}">
      <dgm:prSet/>
      <dgm:spPr/>
      <dgm:t>
        <a:bodyPr/>
        <a:lstStyle/>
        <a:p>
          <a:endParaRPr lang="en-US"/>
        </a:p>
      </dgm:t>
    </dgm:pt>
    <dgm:pt modelId="{0364C219-14C5-47FA-BDF5-729BF9026CB3}">
      <dgm:prSet/>
      <dgm:spPr/>
      <dgm:t>
        <a:bodyPr/>
        <a:lstStyle/>
        <a:p>
          <a:r>
            <a:rPr lang="en-GB" dirty="0"/>
            <a:t>Volunteering</a:t>
          </a:r>
          <a:endParaRPr lang="en-US" dirty="0"/>
        </a:p>
      </dgm:t>
    </dgm:pt>
    <dgm:pt modelId="{0BD45A65-81D8-40BC-9571-1FDBF5AB6E4F}" type="parTrans" cxnId="{5BCE7277-19A7-4FB3-ACC0-1C7DA721A4E9}">
      <dgm:prSet/>
      <dgm:spPr/>
      <dgm:t>
        <a:bodyPr/>
        <a:lstStyle/>
        <a:p>
          <a:endParaRPr lang="en-US"/>
        </a:p>
      </dgm:t>
    </dgm:pt>
    <dgm:pt modelId="{0E58EB4C-F899-4F9A-91D6-D641649194E3}" type="sibTrans" cxnId="{5BCE7277-19A7-4FB3-ACC0-1C7DA721A4E9}">
      <dgm:prSet/>
      <dgm:spPr/>
      <dgm:t>
        <a:bodyPr/>
        <a:lstStyle/>
        <a:p>
          <a:endParaRPr lang="en-US"/>
        </a:p>
      </dgm:t>
    </dgm:pt>
    <dgm:pt modelId="{85BF1F94-8B23-40F7-B3A4-E7827C35DE31}">
      <dgm:prSet/>
      <dgm:spPr/>
      <dgm:t>
        <a:bodyPr/>
        <a:lstStyle/>
        <a:p>
          <a:r>
            <a:rPr lang="en-GB" dirty="0"/>
            <a:t>Publication/peer reviews</a:t>
          </a:r>
          <a:endParaRPr lang="en-US" dirty="0"/>
        </a:p>
      </dgm:t>
    </dgm:pt>
    <dgm:pt modelId="{C23B31F9-A0F2-4E1E-AD00-A9B566524EBD}" type="parTrans" cxnId="{47BD17B4-857B-439C-9FBD-DF48B0E737B1}">
      <dgm:prSet/>
      <dgm:spPr/>
      <dgm:t>
        <a:bodyPr/>
        <a:lstStyle/>
        <a:p>
          <a:endParaRPr lang="en-US"/>
        </a:p>
      </dgm:t>
    </dgm:pt>
    <dgm:pt modelId="{6D09BFC5-4CD1-4BFB-9557-40052BDE3C58}" type="sibTrans" cxnId="{47BD17B4-857B-439C-9FBD-DF48B0E737B1}">
      <dgm:prSet/>
      <dgm:spPr/>
      <dgm:t>
        <a:bodyPr/>
        <a:lstStyle/>
        <a:p>
          <a:endParaRPr lang="en-US"/>
        </a:p>
      </dgm:t>
    </dgm:pt>
    <dgm:pt modelId="{51D9A550-C240-4398-8100-7E25A50FAD07}">
      <dgm:prSet/>
      <dgm:spPr/>
      <dgm:t>
        <a:bodyPr/>
        <a:lstStyle/>
        <a:p>
          <a:r>
            <a:rPr lang="en-GB" b="1"/>
            <a:t>MPhil: 2020 - 2021</a:t>
          </a:r>
          <a:endParaRPr lang="en-US"/>
        </a:p>
      </dgm:t>
    </dgm:pt>
    <dgm:pt modelId="{BAFE4873-92A0-4D6F-BB42-FEF67BD5AE83}" type="parTrans" cxnId="{74B18860-949F-4D36-823B-AEB942B9AC28}">
      <dgm:prSet/>
      <dgm:spPr/>
      <dgm:t>
        <a:bodyPr/>
        <a:lstStyle/>
        <a:p>
          <a:endParaRPr lang="en-US"/>
        </a:p>
      </dgm:t>
    </dgm:pt>
    <dgm:pt modelId="{88223AB0-8A63-4A10-8A36-187350493ED3}" type="sibTrans" cxnId="{74B18860-949F-4D36-823B-AEB942B9AC28}">
      <dgm:prSet/>
      <dgm:spPr/>
      <dgm:t>
        <a:bodyPr/>
        <a:lstStyle/>
        <a:p>
          <a:endParaRPr lang="en-US"/>
        </a:p>
      </dgm:t>
    </dgm:pt>
    <dgm:pt modelId="{1F1B922A-719E-4145-9854-FA2BA6EFA378}">
      <dgm:prSet/>
      <dgm:spPr/>
      <dgm:t>
        <a:bodyPr/>
        <a:lstStyle/>
        <a:p>
          <a:r>
            <a:rPr lang="en-GB" b="1"/>
            <a:t>Research assistant: 2021 - 2022 </a:t>
          </a:r>
          <a:endParaRPr lang="en-US"/>
        </a:p>
      </dgm:t>
    </dgm:pt>
    <dgm:pt modelId="{32C852C4-0085-4955-A173-121531099BDA}" type="parTrans" cxnId="{21AC4724-4CD2-4BA1-B2BE-0309AC7BAB08}">
      <dgm:prSet/>
      <dgm:spPr/>
      <dgm:t>
        <a:bodyPr/>
        <a:lstStyle/>
        <a:p>
          <a:endParaRPr lang="en-US"/>
        </a:p>
      </dgm:t>
    </dgm:pt>
    <dgm:pt modelId="{4910B47E-F478-4B69-A6EE-374A53ECB894}" type="sibTrans" cxnId="{21AC4724-4CD2-4BA1-B2BE-0309AC7BAB08}">
      <dgm:prSet/>
      <dgm:spPr/>
      <dgm:t>
        <a:bodyPr/>
        <a:lstStyle/>
        <a:p>
          <a:endParaRPr lang="en-US"/>
        </a:p>
      </dgm:t>
    </dgm:pt>
    <dgm:pt modelId="{BEBD49E5-A073-4EFA-ABFE-62F302EB366D}">
      <dgm:prSet/>
      <dgm:spPr/>
      <dgm:t>
        <a:bodyPr/>
        <a:lstStyle/>
        <a:p>
          <a:r>
            <a:rPr lang="en-GB" b="1"/>
            <a:t>PhD: 2022 - 2025</a:t>
          </a:r>
          <a:endParaRPr lang="en-US"/>
        </a:p>
      </dgm:t>
    </dgm:pt>
    <dgm:pt modelId="{654AAC53-52CC-4E8C-A517-77C9DC22C548}" type="parTrans" cxnId="{AEEA28EA-87FE-45E5-B878-5C0AC2CCA3D1}">
      <dgm:prSet/>
      <dgm:spPr/>
      <dgm:t>
        <a:bodyPr/>
        <a:lstStyle/>
        <a:p>
          <a:endParaRPr lang="en-US"/>
        </a:p>
      </dgm:t>
    </dgm:pt>
    <dgm:pt modelId="{3A60D606-D117-4FE5-A294-3D589892ACA6}" type="sibTrans" cxnId="{AEEA28EA-87FE-45E5-B878-5C0AC2CCA3D1}">
      <dgm:prSet/>
      <dgm:spPr/>
      <dgm:t>
        <a:bodyPr/>
        <a:lstStyle/>
        <a:p>
          <a:endParaRPr lang="en-US"/>
        </a:p>
      </dgm:t>
    </dgm:pt>
    <dgm:pt modelId="{17816BF0-BBBB-4A4C-A059-0F16E1AD8EA7}" type="pres">
      <dgm:prSet presAssocID="{D5E62A1D-9B0E-4B99-AF90-9AF403DD2A1F}" presName="vert0" presStyleCnt="0">
        <dgm:presLayoutVars>
          <dgm:dir/>
          <dgm:animOne val="branch"/>
          <dgm:animLvl val="lvl"/>
        </dgm:presLayoutVars>
      </dgm:prSet>
      <dgm:spPr/>
    </dgm:pt>
    <dgm:pt modelId="{4834BAE1-4809-4EAF-9F21-09AFBACA08EF}" type="pres">
      <dgm:prSet presAssocID="{5C8753D9-71E1-4ED1-BD49-95B7525356B4}" presName="thickLine" presStyleLbl="alignNode1" presStyleIdx="0" presStyleCnt="12"/>
      <dgm:spPr/>
    </dgm:pt>
    <dgm:pt modelId="{17A6CCC2-14F9-4945-BB2C-E499541B32D3}" type="pres">
      <dgm:prSet presAssocID="{5C8753D9-71E1-4ED1-BD49-95B7525356B4}" presName="horz1" presStyleCnt="0"/>
      <dgm:spPr/>
    </dgm:pt>
    <dgm:pt modelId="{19725235-D42E-428B-BAF5-F8EF8A38095F}" type="pres">
      <dgm:prSet presAssocID="{5C8753D9-71E1-4ED1-BD49-95B7525356B4}" presName="tx1" presStyleLbl="revTx" presStyleIdx="0" presStyleCnt="12"/>
      <dgm:spPr/>
    </dgm:pt>
    <dgm:pt modelId="{C96D188A-63AA-4D30-95BA-DB35A01DEC12}" type="pres">
      <dgm:prSet presAssocID="{5C8753D9-71E1-4ED1-BD49-95B7525356B4}" presName="vert1" presStyleCnt="0"/>
      <dgm:spPr/>
    </dgm:pt>
    <dgm:pt modelId="{C00CB5F8-F409-43BA-A782-4C88F02C1573}" type="pres">
      <dgm:prSet presAssocID="{AAF66DD2-A57F-406E-951A-2055B5DD5E4B}" presName="thickLine" presStyleLbl="alignNode1" presStyleIdx="1" presStyleCnt="12"/>
      <dgm:spPr/>
    </dgm:pt>
    <dgm:pt modelId="{4670D565-6417-45F2-B3FF-3DB79E380908}" type="pres">
      <dgm:prSet presAssocID="{AAF66DD2-A57F-406E-951A-2055B5DD5E4B}" presName="horz1" presStyleCnt="0"/>
      <dgm:spPr/>
    </dgm:pt>
    <dgm:pt modelId="{B6A27DF6-59A8-4C16-87F6-5A21DF4F1E7A}" type="pres">
      <dgm:prSet presAssocID="{AAF66DD2-A57F-406E-951A-2055B5DD5E4B}" presName="tx1" presStyleLbl="revTx" presStyleIdx="1" presStyleCnt="12"/>
      <dgm:spPr/>
    </dgm:pt>
    <dgm:pt modelId="{BDCC2368-47A7-464D-9464-1CBDEA7CBEFD}" type="pres">
      <dgm:prSet presAssocID="{AAF66DD2-A57F-406E-951A-2055B5DD5E4B}" presName="vert1" presStyleCnt="0"/>
      <dgm:spPr/>
    </dgm:pt>
    <dgm:pt modelId="{7BA8E203-032B-44D9-B40D-88E6BA88ADD3}" type="pres">
      <dgm:prSet presAssocID="{8BCEC702-6E26-433F-8407-AF302ACC67E2}" presName="thickLine" presStyleLbl="alignNode1" presStyleIdx="2" presStyleCnt="12"/>
      <dgm:spPr/>
    </dgm:pt>
    <dgm:pt modelId="{F1F6DD03-F30C-4EB4-995B-C04967E61836}" type="pres">
      <dgm:prSet presAssocID="{8BCEC702-6E26-433F-8407-AF302ACC67E2}" presName="horz1" presStyleCnt="0"/>
      <dgm:spPr/>
    </dgm:pt>
    <dgm:pt modelId="{4C29A4D1-7232-4CF3-8A26-B4118FD4A056}" type="pres">
      <dgm:prSet presAssocID="{8BCEC702-6E26-433F-8407-AF302ACC67E2}" presName="tx1" presStyleLbl="revTx" presStyleIdx="2" presStyleCnt="12"/>
      <dgm:spPr/>
    </dgm:pt>
    <dgm:pt modelId="{40340693-5632-42F4-91E4-EE14EBD3E2C3}" type="pres">
      <dgm:prSet presAssocID="{8BCEC702-6E26-433F-8407-AF302ACC67E2}" presName="vert1" presStyleCnt="0"/>
      <dgm:spPr/>
    </dgm:pt>
    <dgm:pt modelId="{5439DCE3-F2EA-4D37-8AE0-CE4C6E28C6CA}" type="pres">
      <dgm:prSet presAssocID="{7CA144A8-5C72-46F1-8142-06FA8DF53AA8}" presName="thickLine" presStyleLbl="alignNode1" presStyleIdx="3" presStyleCnt="12"/>
      <dgm:spPr/>
    </dgm:pt>
    <dgm:pt modelId="{01EB8B43-B523-4114-870E-EA0D35323664}" type="pres">
      <dgm:prSet presAssocID="{7CA144A8-5C72-46F1-8142-06FA8DF53AA8}" presName="horz1" presStyleCnt="0"/>
      <dgm:spPr/>
    </dgm:pt>
    <dgm:pt modelId="{92823D11-087D-45CA-B43E-A76B430CF6E2}" type="pres">
      <dgm:prSet presAssocID="{7CA144A8-5C72-46F1-8142-06FA8DF53AA8}" presName="tx1" presStyleLbl="revTx" presStyleIdx="3" presStyleCnt="12"/>
      <dgm:spPr/>
    </dgm:pt>
    <dgm:pt modelId="{1341D9C6-1F7C-4A58-9842-5C499A6E93F7}" type="pres">
      <dgm:prSet presAssocID="{7CA144A8-5C72-46F1-8142-06FA8DF53AA8}" presName="vert1" presStyleCnt="0"/>
      <dgm:spPr/>
    </dgm:pt>
    <dgm:pt modelId="{37470232-07C0-4680-9D57-BA0EADCA7C1C}" type="pres">
      <dgm:prSet presAssocID="{0D1C5C75-DC33-4B38-9FBA-B94890A2E442}" presName="thickLine" presStyleLbl="alignNode1" presStyleIdx="4" presStyleCnt="12"/>
      <dgm:spPr/>
    </dgm:pt>
    <dgm:pt modelId="{D82AB8BA-B869-4507-9D26-C61B4B7D547D}" type="pres">
      <dgm:prSet presAssocID="{0D1C5C75-DC33-4B38-9FBA-B94890A2E442}" presName="horz1" presStyleCnt="0"/>
      <dgm:spPr/>
    </dgm:pt>
    <dgm:pt modelId="{BE696074-9164-4C30-97E5-8A04E2D8F681}" type="pres">
      <dgm:prSet presAssocID="{0D1C5C75-DC33-4B38-9FBA-B94890A2E442}" presName="tx1" presStyleLbl="revTx" presStyleIdx="4" presStyleCnt="12"/>
      <dgm:spPr/>
    </dgm:pt>
    <dgm:pt modelId="{F01ADE09-BA02-49D1-9F13-4F92BF8F13C0}" type="pres">
      <dgm:prSet presAssocID="{0D1C5C75-DC33-4B38-9FBA-B94890A2E442}" presName="vert1" presStyleCnt="0"/>
      <dgm:spPr/>
    </dgm:pt>
    <dgm:pt modelId="{133B2187-A7B4-4321-8279-E479BD1BDD15}" type="pres">
      <dgm:prSet presAssocID="{516166C7-4568-4B07-9BC4-0A8DB2F3401E}" presName="thickLine" presStyleLbl="alignNode1" presStyleIdx="5" presStyleCnt="12"/>
      <dgm:spPr/>
    </dgm:pt>
    <dgm:pt modelId="{E68CF5A1-6123-460E-B821-E625B36CBD45}" type="pres">
      <dgm:prSet presAssocID="{516166C7-4568-4B07-9BC4-0A8DB2F3401E}" presName="horz1" presStyleCnt="0"/>
      <dgm:spPr/>
    </dgm:pt>
    <dgm:pt modelId="{0A3AB63C-04A4-4910-9A87-18B9E4D82AA3}" type="pres">
      <dgm:prSet presAssocID="{516166C7-4568-4B07-9BC4-0A8DB2F3401E}" presName="tx1" presStyleLbl="revTx" presStyleIdx="5" presStyleCnt="12"/>
      <dgm:spPr/>
    </dgm:pt>
    <dgm:pt modelId="{B62E0F3A-6002-433C-93DF-1C993D2118A8}" type="pres">
      <dgm:prSet presAssocID="{516166C7-4568-4B07-9BC4-0A8DB2F3401E}" presName="vert1" presStyleCnt="0"/>
      <dgm:spPr/>
    </dgm:pt>
    <dgm:pt modelId="{527BA29E-0A65-44CD-BEB1-6E3AF933E51F}" type="pres">
      <dgm:prSet presAssocID="{2B039CF9-782B-45DF-804E-1B02FE3801C2}" presName="thickLine" presStyleLbl="alignNode1" presStyleIdx="6" presStyleCnt="12"/>
      <dgm:spPr/>
    </dgm:pt>
    <dgm:pt modelId="{C5A7D695-4A24-4FBB-BA09-54EA0B7DB3EA}" type="pres">
      <dgm:prSet presAssocID="{2B039CF9-782B-45DF-804E-1B02FE3801C2}" presName="horz1" presStyleCnt="0"/>
      <dgm:spPr/>
    </dgm:pt>
    <dgm:pt modelId="{43BE4D5C-428D-41FF-861B-854432FBE3A3}" type="pres">
      <dgm:prSet presAssocID="{2B039CF9-782B-45DF-804E-1B02FE3801C2}" presName="tx1" presStyleLbl="revTx" presStyleIdx="6" presStyleCnt="12"/>
      <dgm:spPr/>
    </dgm:pt>
    <dgm:pt modelId="{B0AE161B-0D6E-4B9F-8D6F-091E460D7C3C}" type="pres">
      <dgm:prSet presAssocID="{2B039CF9-782B-45DF-804E-1B02FE3801C2}" presName="vert1" presStyleCnt="0"/>
      <dgm:spPr/>
    </dgm:pt>
    <dgm:pt modelId="{CB7C2C53-AA3B-416F-A233-AE087C0BFF46}" type="pres">
      <dgm:prSet presAssocID="{0364C219-14C5-47FA-BDF5-729BF9026CB3}" presName="thickLine" presStyleLbl="alignNode1" presStyleIdx="7" presStyleCnt="12"/>
      <dgm:spPr/>
    </dgm:pt>
    <dgm:pt modelId="{B21835EE-BB84-45BC-8AD2-376B3B5D1902}" type="pres">
      <dgm:prSet presAssocID="{0364C219-14C5-47FA-BDF5-729BF9026CB3}" presName="horz1" presStyleCnt="0"/>
      <dgm:spPr/>
    </dgm:pt>
    <dgm:pt modelId="{99888692-9AB8-47C2-A298-DC40592945C8}" type="pres">
      <dgm:prSet presAssocID="{0364C219-14C5-47FA-BDF5-729BF9026CB3}" presName="tx1" presStyleLbl="revTx" presStyleIdx="7" presStyleCnt="12"/>
      <dgm:spPr/>
    </dgm:pt>
    <dgm:pt modelId="{C522FB5E-9DFA-4E0E-93D8-67F8726A7677}" type="pres">
      <dgm:prSet presAssocID="{0364C219-14C5-47FA-BDF5-729BF9026CB3}" presName="vert1" presStyleCnt="0"/>
      <dgm:spPr/>
    </dgm:pt>
    <dgm:pt modelId="{1EF69C0B-BC6C-49BC-B6CB-C1EFE9D92AE1}" type="pres">
      <dgm:prSet presAssocID="{85BF1F94-8B23-40F7-B3A4-E7827C35DE31}" presName="thickLine" presStyleLbl="alignNode1" presStyleIdx="8" presStyleCnt="12"/>
      <dgm:spPr/>
    </dgm:pt>
    <dgm:pt modelId="{D736E818-3127-449F-87D7-FCF3DFFB6EB6}" type="pres">
      <dgm:prSet presAssocID="{85BF1F94-8B23-40F7-B3A4-E7827C35DE31}" presName="horz1" presStyleCnt="0"/>
      <dgm:spPr/>
    </dgm:pt>
    <dgm:pt modelId="{71993130-2344-4E67-9436-3B1CAEF02F49}" type="pres">
      <dgm:prSet presAssocID="{85BF1F94-8B23-40F7-B3A4-E7827C35DE31}" presName="tx1" presStyleLbl="revTx" presStyleIdx="8" presStyleCnt="12"/>
      <dgm:spPr/>
    </dgm:pt>
    <dgm:pt modelId="{639A9DFD-3E3C-48AA-B1E1-8F286C4D0802}" type="pres">
      <dgm:prSet presAssocID="{85BF1F94-8B23-40F7-B3A4-E7827C35DE31}" presName="vert1" presStyleCnt="0"/>
      <dgm:spPr/>
    </dgm:pt>
    <dgm:pt modelId="{9EBC3375-CF54-48D0-BD26-751610E928F3}" type="pres">
      <dgm:prSet presAssocID="{51D9A550-C240-4398-8100-7E25A50FAD07}" presName="thickLine" presStyleLbl="alignNode1" presStyleIdx="9" presStyleCnt="12"/>
      <dgm:spPr/>
    </dgm:pt>
    <dgm:pt modelId="{F752D5FC-4D89-4030-AA79-330951A1C48D}" type="pres">
      <dgm:prSet presAssocID="{51D9A550-C240-4398-8100-7E25A50FAD07}" presName="horz1" presStyleCnt="0"/>
      <dgm:spPr/>
    </dgm:pt>
    <dgm:pt modelId="{17DFBA43-BA5D-4DF9-BE87-CB2AC7169FCF}" type="pres">
      <dgm:prSet presAssocID="{51D9A550-C240-4398-8100-7E25A50FAD07}" presName="tx1" presStyleLbl="revTx" presStyleIdx="9" presStyleCnt="12"/>
      <dgm:spPr/>
    </dgm:pt>
    <dgm:pt modelId="{09F34EE8-0359-4D69-BA5C-EC8604CC789D}" type="pres">
      <dgm:prSet presAssocID="{51D9A550-C240-4398-8100-7E25A50FAD07}" presName="vert1" presStyleCnt="0"/>
      <dgm:spPr/>
    </dgm:pt>
    <dgm:pt modelId="{BE066948-446C-4E6E-9AF1-2F5C2D79257A}" type="pres">
      <dgm:prSet presAssocID="{1F1B922A-719E-4145-9854-FA2BA6EFA378}" presName="thickLine" presStyleLbl="alignNode1" presStyleIdx="10" presStyleCnt="12"/>
      <dgm:spPr/>
    </dgm:pt>
    <dgm:pt modelId="{496158E9-A1C5-48C0-8E1B-7A3FD86B9AC3}" type="pres">
      <dgm:prSet presAssocID="{1F1B922A-719E-4145-9854-FA2BA6EFA378}" presName="horz1" presStyleCnt="0"/>
      <dgm:spPr/>
    </dgm:pt>
    <dgm:pt modelId="{8DCAD1C6-EB27-4053-BB52-EDEF2D45D0E7}" type="pres">
      <dgm:prSet presAssocID="{1F1B922A-719E-4145-9854-FA2BA6EFA378}" presName="tx1" presStyleLbl="revTx" presStyleIdx="10" presStyleCnt="12"/>
      <dgm:spPr/>
    </dgm:pt>
    <dgm:pt modelId="{3AC2897C-D84C-4E34-963F-10B9936ACCB6}" type="pres">
      <dgm:prSet presAssocID="{1F1B922A-719E-4145-9854-FA2BA6EFA378}" presName="vert1" presStyleCnt="0"/>
      <dgm:spPr/>
    </dgm:pt>
    <dgm:pt modelId="{3945A7BF-E71F-4FF4-BADC-17D9F2A14149}" type="pres">
      <dgm:prSet presAssocID="{BEBD49E5-A073-4EFA-ABFE-62F302EB366D}" presName="thickLine" presStyleLbl="alignNode1" presStyleIdx="11" presStyleCnt="12"/>
      <dgm:spPr/>
    </dgm:pt>
    <dgm:pt modelId="{A2A889C9-9E3E-4C86-AD01-34F29B29FB44}" type="pres">
      <dgm:prSet presAssocID="{BEBD49E5-A073-4EFA-ABFE-62F302EB366D}" presName="horz1" presStyleCnt="0"/>
      <dgm:spPr/>
    </dgm:pt>
    <dgm:pt modelId="{52E307CF-7B89-4339-A0FE-F15A54710642}" type="pres">
      <dgm:prSet presAssocID="{BEBD49E5-A073-4EFA-ABFE-62F302EB366D}" presName="tx1" presStyleLbl="revTx" presStyleIdx="11" presStyleCnt="12"/>
      <dgm:spPr/>
    </dgm:pt>
    <dgm:pt modelId="{803A3306-8052-470C-BD67-024C1383F2DB}" type="pres">
      <dgm:prSet presAssocID="{BEBD49E5-A073-4EFA-ABFE-62F302EB366D}" presName="vert1" presStyleCnt="0"/>
      <dgm:spPr/>
    </dgm:pt>
  </dgm:ptLst>
  <dgm:cxnLst>
    <dgm:cxn modelId="{7EC37011-3387-4DB7-90DD-81A625837FB6}" type="presOf" srcId="{51D9A550-C240-4398-8100-7E25A50FAD07}" destId="{17DFBA43-BA5D-4DF9-BE87-CB2AC7169FCF}" srcOrd="0" destOrd="0" presId="urn:microsoft.com/office/officeart/2008/layout/LinedList"/>
    <dgm:cxn modelId="{21AC4724-4CD2-4BA1-B2BE-0309AC7BAB08}" srcId="{D5E62A1D-9B0E-4B99-AF90-9AF403DD2A1F}" destId="{1F1B922A-719E-4145-9854-FA2BA6EFA378}" srcOrd="10" destOrd="0" parTransId="{32C852C4-0085-4955-A173-121531099BDA}" sibTransId="{4910B47E-F478-4B69-A6EE-374A53ECB894}"/>
    <dgm:cxn modelId="{A24C7B30-D2AE-42F5-894F-599B268ED62D}" type="presOf" srcId="{516166C7-4568-4B07-9BC4-0A8DB2F3401E}" destId="{0A3AB63C-04A4-4910-9A87-18B9E4D82AA3}" srcOrd="0" destOrd="0" presId="urn:microsoft.com/office/officeart/2008/layout/LinedList"/>
    <dgm:cxn modelId="{594C9536-EA88-4194-A185-C454D97C05EB}" srcId="{D5E62A1D-9B0E-4B99-AF90-9AF403DD2A1F}" destId="{5C8753D9-71E1-4ED1-BD49-95B7525356B4}" srcOrd="0" destOrd="0" parTransId="{751AE3CA-A7F1-4C5E-A786-7F18EC63E0A3}" sibTransId="{AFABB9D7-C78C-42B1-BA96-F0F6178C4CA1}"/>
    <dgm:cxn modelId="{D9A69639-1A0D-4F96-B458-080A1F6FBC40}" srcId="{D5E62A1D-9B0E-4B99-AF90-9AF403DD2A1F}" destId="{8BCEC702-6E26-433F-8407-AF302ACC67E2}" srcOrd="2" destOrd="0" parTransId="{6C20C3CF-ED5C-4A96-814A-8B926CCC2095}" sibTransId="{4AAECDAC-3E93-4BA0-8D1C-22A912047A7C}"/>
    <dgm:cxn modelId="{74B18860-949F-4D36-823B-AEB942B9AC28}" srcId="{D5E62A1D-9B0E-4B99-AF90-9AF403DD2A1F}" destId="{51D9A550-C240-4398-8100-7E25A50FAD07}" srcOrd="9" destOrd="0" parTransId="{BAFE4873-92A0-4D6F-BB42-FEF67BD5AE83}" sibTransId="{88223AB0-8A63-4A10-8A36-187350493ED3}"/>
    <dgm:cxn modelId="{6E38CB64-CF70-4AA9-B5EA-2A7AD99406D2}" type="presOf" srcId="{7CA144A8-5C72-46F1-8142-06FA8DF53AA8}" destId="{92823D11-087D-45CA-B43E-A76B430CF6E2}" srcOrd="0" destOrd="0" presId="urn:microsoft.com/office/officeart/2008/layout/LinedList"/>
    <dgm:cxn modelId="{EDE6CC4D-208D-4755-B1A9-E1E2BBAC0B57}" type="presOf" srcId="{2B039CF9-782B-45DF-804E-1B02FE3801C2}" destId="{43BE4D5C-428D-41FF-861B-854432FBE3A3}" srcOrd="0" destOrd="0" presId="urn:microsoft.com/office/officeart/2008/layout/LinedList"/>
    <dgm:cxn modelId="{A0A0B26F-3D9E-449C-9145-AB310142FDA9}" type="presOf" srcId="{0D1C5C75-DC33-4B38-9FBA-B94890A2E442}" destId="{BE696074-9164-4C30-97E5-8A04E2D8F681}" srcOrd="0" destOrd="0" presId="urn:microsoft.com/office/officeart/2008/layout/LinedList"/>
    <dgm:cxn modelId="{F6952573-99B9-4C57-9E61-95A41D5C150A}" srcId="{D5E62A1D-9B0E-4B99-AF90-9AF403DD2A1F}" destId="{AAF66DD2-A57F-406E-951A-2055B5DD5E4B}" srcOrd="1" destOrd="0" parTransId="{1D0CD840-1FB0-4338-A547-228F524C34C7}" sibTransId="{692352FB-5367-4011-BA19-52C8008FBAAF}"/>
    <dgm:cxn modelId="{6EA75274-F6D6-414A-8B5A-CE11BB4921DF}" type="presOf" srcId="{AAF66DD2-A57F-406E-951A-2055B5DD5E4B}" destId="{B6A27DF6-59A8-4C16-87F6-5A21DF4F1E7A}" srcOrd="0" destOrd="0" presId="urn:microsoft.com/office/officeart/2008/layout/LinedList"/>
    <dgm:cxn modelId="{8FFDCC74-5263-4488-A4D5-88594612D00C}" srcId="{D5E62A1D-9B0E-4B99-AF90-9AF403DD2A1F}" destId="{516166C7-4568-4B07-9BC4-0A8DB2F3401E}" srcOrd="5" destOrd="0" parTransId="{3BDE00BB-508C-45C6-AF7A-56D51648F546}" sibTransId="{98E8E6FD-C563-4957-A1C2-D9345AA429AE}"/>
    <dgm:cxn modelId="{D4FC4675-0893-484A-A1C0-F2A85325BCFF}" type="presOf" srcId="{D5E62A1D-9B0E-4B99-AF90-9AF403DD2A1F}" destId="{17816BF0-BBBB-4A4C-A059-0F16E1AD8EA7}" srcOrd="0" destOrd="0" presId="urn:microsoft.com/office/officeart/2008/layout/LinedList"/>
    <dgm:cxn modelId="{5BCE7277-19A7-4FB3-ACC0-1C7DA721A4E9}" srcId="{D5E62A1D-9B0E-4B99-AF90-9AF403DD2A1F}" destId="{0364C219-14C5-47FA-BDF5-729BF9026CB3}" srcOrd="7" destOrd="0" parTransId="{0BD45A65-81D8-40BC-9571-1FDBF5AB6E4F}" sibTransId="{0E58EB4C-F899-4F9A-91D6-D641649194E3}"/>
    <dgm:cxn modelId="{39D3A2B0-D54A-41D5-BDCD-3587B3D8B5EB}" type="presOf" srcId="{8BCEC702-6E26-433F-8407-AF302ACC67E2}" destId="{4C29A4D1-7232-4CF3-8A26-B4118FD4A056}" srcOrd="0" destOrd="0" presId="urn:microsoft.com/office/officeart/2008/layout/LinedList"/>
    <dgm:cxn modelId="{47BD17B4-857B-439C-9FBD-DF48B0E737B1}" srcId="{D5E62A1D-9B0E-4B99-AF90-9AF403DD2A1F}" destId="{85BF1F94-8B23-40F7-B3A4-E7827C35DE31}" srcOrd="8" destOrd="0" parTransId="{C23B31F9-A0F2-4E1E-AD00-A9B566524EBD}" sibTransId="{6D09BFC5-4CD1-4BFB-9557-40052BDE3C58}"/>
    <dgm:cxn modelId="{49C769BB-5FBB-430E-8463-E21E47B2CD3B}" srcId="{D5E62A1D-9B0E-4B99-AF90-9AF403DD2A1F}" destId="{7CA144A8-5C72-46F1-8142-06FA8DF53AA8}" srcOrd="3" destOrd="0" parTransId="{159F44FA-4DB1-4EC0-B586-83B94697BE46}" sibTransId="{0DC1040E-196A-4DAB-B479-B59ADE847CEB}"/>
    <dgm:cxn modelId="{9B5E98CA-F7DA-453E-8BE9-AA4B89730952}" srcId="{D5E62A1D-9B0E-4B99-AF90-9AF403DD2A1F}" destId="{0D1C5C75-DC33-4B38-9FBA-B94890A2E442}" srcOrd="4" destOrd="0" parTransId="{4116B80C-57A9-4249-BCA6-47DA47E20892}" sibTransId="{4429D58D-A376-490F-B7F4-E4A299BE623F}"/>
    <dgm:cxn modelId="{76C9ECCC-C8EE-4B20-9562-F0A7CF2E6848}" srcId="{D5E62A1D-9B0E-4B99-AF90-9AF403DD2A1F}" destId="{2B039CF9-782B-45DF-804E-1B02FE3801C2}" srcOrd="6" destOrd="0" parTransId="{0D60AB4B-AB2C-4A8E-93FA-AB30D148C00B}" sibTransId="{86163E86-CF5E-483D-84B8-856EDE7D5253}"/>
    <dgm:cxn modelId="{96FD51CF-C4BA-4638-A646-142FCD592B2C}" type="presOf" srcId="{0364C219-14C5-47FA-BDF5-729BF9026CB3}" destId="{99888692-9AB8-47C2-A298-DC40592945C8}" srcOrd="0" destOrd="0" presId="urn:microsoft.com/office/officeart/2008/layout/LinedList"/>
    <dgm:cxn modelId="{608827DB-EB74-4682-A85D-904086D56A13}" type="presOf" srcId="{1F1B922A-719E-4145-9854-FA2BA6EFA378}" destId="{8DCAD1C6-EB27-4053-BB52-EDEF2D45D0E7}" srcOrd="0" destOrd="0" presId="urn:microsoft.com/office/officeart/2008/layout/LinedList"/>
    <dgm:cxn modelId="{D8E5E1E9-9AB6-4D60-AF41-804CF17CAE3B}" type="presOf" srcId="{BEBD49E5-A073-4EFA-ABFE-62F302EB366D}" destId="{52E307CF-7B89-4339-A0FE-F15A54710642}" srcOrd="0" destOrd="0" presId="urn:microsoft.com/office/officeart/2008/layout/LinedList"/>
    <dgm:cxn modelId="{AEEA28EA-87FE-45E5-B878-5C0AC2CCA3D1}" srcId="{D5E62A1D-9B0E-4B99-AF90-9AF403DD2A1F}" destId="{BEBD49E5-A073-4EFA-ABFE-62F302EB366D}" srcOrd="11" destOrd="0" parTransId="{654AAC53-52CC-4E8C-A517-77C9DC22C548}" sibTransId="{3A60D606-D117-4FE5-A294-3D589892ACA6}"/>
    <dgm:cxn modelId="{2198E8F1-7CA2-4602-B8E5-8CCEFB25C3DA}" type="presOf" srcId="{85BF1F94-8B23-40F7-B3A4-E7827C35DE31}" destId="{71993130-2344-4E67-9436-3B1CAEF02F49}" srcOrd="0" destOrd="0" presId="urn:microsoft.com/office/officeart/2008/layout/LinedList"/>
    <dgm:cxn modelId="{32B801F2-0477-40F2-8EC0-D31509A5C225}" type="presOf" srcId="{5C8753D9-71E1-4ED1-BD49-95B7525356B4}" destId="{19725235-D42E-428B-BAF5-F8EF8A38095F}" srcOrd="0" destOrd="0" presId="urn:microsoft.com/office/officeart/2008/layout/LinedList"/>
    <dgm:cxn modelId="{200F5893-CB2C-4327-862A-E7C665FF1EE5}" type="presParOf" srcId="{17816BF0-BBBB-4A4C-A059-0F16E1AD8EA7}" destId="{4834BAE1-4809-4EAF-9F21-09AFBACA08EF}" srcOrd="0" destOrd="0" presId="urn:microsoft.com/office/officeart/2008/layout/LinedList"/>
    <dgm:cxn modelId="{9B93269D-E284-4556-95FE-C077757E2312}" type="presParOf" srcId="{17816BF0-BBBB-4A4C-A059-0F16E1AD8EA7}" destId="{17A6CCC2-14F9-4945-BB2C-E499541B32D3}" srcOrd="1" destOrd="0" presId="urn:microsoft.com/office/officeart/2008/layout/LinedList"/>
    <dgm:cxn modelId="{3DDDD2C6-69E9-43F7-9D90-718D18179D07}" type="presParOf" srcId="{17A6CCC2-14F9-4945-BB2C-E499541B32D3}" destId="{19725235-D42E-428B-BAF5-F8EF8A38095F}" srcOrd="0" destOrd="0" presId="urn:microsoft.com/office/officeart/2008/layout/LinedList"/>
    <dgm:cxn modelId="{5C13B290-B484-4195-82B3-F78B9F97E2B4}" type="presParOf" srcId="{17A6CCC2-14F9-4945-BB2C-E499541B32D3}" destId="{C96D188A-63AA-4D30-95BA-DB35A01DEC12}" srcOrd="1" destOrd="0" presId="urn:microsoft.com/office/officeart/2008/layout/LinedList"/>
    <dgm:cxn modelId="{4649A47B-6746-4CB5-85C6-82587ED498DC}" type="presParOf" srcId="{17816BF0-BBBB-4A4C-A059-0F16E1AD8EA7}" destId="{C00CB5F8-F409-43BA-A782-4C88F02C1573}" srcOrd="2" destOrd="0" presId="urn:microsoft.com/office/officeart/2008/layout/LinedList"/>
    <dgm:cxn modelId="{DC1D1150-D6CB-431D-81D6-B10586CA4508}" type="presParOf" srcId="{17816BF0-BBBB-4A4C-A059-0F16E1AD8EA7}" destId="{4670D565-6417-45F2-B3FF-3DB79E380908}" srcOrd="3" destOrd="0" presId="urn:microsoft.com/office/officeart/2008/layout/LinedList"/>
    <dgm:cxn modelId="{C9DFFA2F-D1CC-4193-8038-BE6D03C90B4D}" type="presParOf" srcId="{4670D565-6417-45F2-B3FF-3DB79E380908}" destId="{B6A27DF6-59A8-4C16-87F6-5A21DF4F1E7A}" srcOrd="0" destOrd="0" presId="urn:microsoft.com/office/officeart/2008/layout/LinedList"/>
    <dgm:cxn modelId="{797E2008-1884-4C89-89A0-09AACFAA4185}" type="presParOf" srcId="{4670D565-6417-45F2-B3FF-3DB79E380908}" destId="{BDCC2368-47A7-464D-9464-1CBDEA7CBEFD}" srcOrd="1" destOrd="0" presId="urn:microsoft.com/office/officeart/2008/layout/LinedList"/>
    <dgm:cxn modelId="{D8F496EE-7E4F-43EB-B3A4-181AF6DABC4E}" type="presParOf" srcId="{17816BF0-BBBB-4A4C-A059-0F16E1AD8EA7}" destId="{7BA8E203-032B-44D9-B40D-88E6BA88ADD3}" srcOrd="4" destOrd="0" presId="urn:microsoft.com/office/officeart/2008/layout/LinedList"/>
    <dgm:cxn modelId="{BA7F5DDC-996D-480B-8034-94AE05CA42F8}" type="presParOf" srcId="{17816BF0-BBBB-4A4C-A059-0F16E1AD8EA7}" destId="{F1F6DD03-F30C-4EB4-995B-C04967E61836}" srcOrd="5" destOrd="0" presId="urn:microsoft.com/office/officeart/2008/layout/LinedList"/>
    <dgm:cxn modelId="{803FA69E-C75E-475B-81B5-F1E73E00A720}" type="presParOf" srcId="{F1F6DD03-F30C-4EB4-995B-C04967E61836}" destId="{4C29A4D1-7232-4CF3-8A26-B4118FD4A056}" srcOrd="0" destOrd="0" presId="urn:microsoft.com/office/officeart/2008/layout/LinedList"/>
    <dgm:cxn modelId="{B64092B4-3624-4B76-8FF1-9BAC79D00074}" type="presParOf" srcId="{F1F6DD03-F30C-4EB4-995B-C04967E61836}" destId="{40340693-5632-42F4-91E4-EE14EBD3E2C3}" srcOrd="1" destOrd="0" presId="urn:microsoft.com/office/officeart/2008/layout/LinedList"/>
    <dgm:cxn modelId="{D97B886E-7F74-470D-997D-74C5BDA3A7E5}" type="presParOf" srcId="{17816BF0-BBBB-4A4C-A059-0F16E1AD8EA7}" destId="{5439DCE3-F2EA-4D37-8AE0-CE4C6E28C6CA}" srcOrd="6" destOrd="0" presId="urn:microsoft.com/office/officeart/2008/layout/LinedList"/>
    <dgm:cxn modelId="{08F1970C-7281-423E-B9C6-857D610F36B2}" type="presParOf" srcId="{17816BF0-BBBB-4A4C-A059-0F16E1AD8EA7}" destId="{01EB8B43-B523-4114-870E-EA0D35323664}" srcOrd="7" destOrd="0" presId="urn:microsoft.com/office/officeart/2008/layout/LinedList"/>
    <dgm:cxn modelId="{953745F2-81F9-4CAF-888B-D14EF492280F}" type="presParOf" srcId="{01EB8B43-B523-4114-870E-EA0D35323664}" destId="{92823D11-087D-45CA-B43E-A76B430CF6E2}" srcOrd="0" destOrd="0" presId="urn:microsoft.com/office/officeart/2008/layout/LinedList"/>
    <dgm:cxn modelId="{16883D70-A577-4809-AF6A-31E77C4207A1}" type="presParOf" srcId="{01EB8B43-B523-4114-870E-EA0D35323664}" destId="{1341D9C6-1F7C-4A58-9842-5C499A6E93F7}" srcOrd="1" destOrd="0" presId="urn:microsoft.com/office/officeart/2008/layout/LinedList"/>
    <dgm:cxn modelId="{07D7C450-3162-460F-A452-A1BC75ED991B}" type="presParOf" srcId="{17816BF0-BBBB-4A4C-A059-0F16E1AD8EA7}" destId="{37470232-07C0-4680-9D57-BA0EADCA7C1C}" srcOrd="8" destOrd="0" presId="urn:microsoft.com/office/officeart/2008/layout/LinedList"/>
    <dgm:cxn modelId="{622480EF-C944-4A62-A1C8-D2388620137D}" type="presParOf" srcId="{17816BF0-BBBB-4A4C-A059-0F16E1AD8EA7}" destId="{D82AB8BA-B869-4507-9D26-C61B4B7D547D}" srcOrd="9" destOrd="0" presId="urn:microsoft.com/office/officeart/2008/layout/LinedList"/>
    <dgm:cxn modelId="{7CB269EA-26A1-49EC-A59C-A7971FFA561F}" type="presParOf" srcId="{D82AB8BA-B869-4507-9D26-C61B4B7D547D}" destId="{BE696074-9164-4C30-97E5-8A04E2D8F681}" srcOrd="0" destOrd="0" presId="urn:microsoft.com/office/officeart/2008/layout/LinedList"/>
    <dgm:cxn modelId="{76E86A88-2562-4545-A538-02F6F18DF369}" type="presParOf" srcId="{D82AB8BA-B869-4507-9D26-C61B4B7D547D}" destId="{F01ADE09-BA02-49D1-9F13-4F92BF8F13C0}" srcOrd="1" destOrd="0" presId="urn:microsoft.com/office/officeart/2008/layout/LinedList"/>
    <dgm:cxn modelId="{FFF29A7E-4A97-453E-A94E-77D3F80B8263}" type="presParOf" srcId="{17816BF0-BBBB-4A4C-A059-0F16E1AD8EA7}" destId="{133B2187-A7B4-4321-8279-E479BD1BDD15}" srcOrd="10" destOrd="0" presId="urn:microsoft.com/office/officeart/2008/layout/LinedList"/>
    <dgm:cxn modelId="{68E5C69E-CB18-4AF7-80B2-6443062EF1AD}" type="presParOf" srcId="{17816BF0-BBBB-4A4C-A059-0F16E1AD8EA7}" destId="{E68CF5A1-6123-460E-B821-E625B36CBD45}" srcOrd="11" destOrd="0" presId="urn:microsoft.com/office/officeart/2008/layout/LinedList"/>
    <dgm:cxn modelId="{5E48FBAF-25CD-41D5-B083-6AAD6274F856}" type="presParOf" srcId="{E68CF5A1-6123-460E-B821-E625B36CBD45}" destId="{0A3AB63C-04A4-4910-9A87-18B9E4D82AA3}" srcOrd="0" destOrd="0" presId="urn:microsoft.com/office/officeart/2008/layout/LinedList"/>
    <dgm:cxn modelId="{502880C8-42FD-4FC6-9DD3-33FF82C390C2}" type="presParOf" srcId="{E68CF5A1-6123-460E-B821-E625B36CBD45}" destId="{B62E0F3A-6002-433C-93DF-1C993D2118A8}" srcOrd="1" destOrd="0" presId="urn:microsoft.com/office/officeart/2008/layout/LinedList"/>
    <dgm:cxn modelId="{E0758AE0-8BBE-41E9-989F-578F24167CC3}" type="presParOf" srcId="{17816BF0-BBBB-4A4C-A059-0F16E1AD8EA7}" destId="{527BA29E-0A65-44CD-BEB1-6E3AF933E51F}" srcOrd="12" destOrd="0" presId="urn:microsoft.com/office/officeart/2008/layout/LinedList"/>
    <dgm:cxn modelId="{2AF3C4C3-5318-403F-838B-2FDAE60585ED}" type="presParOf" srcId="{17816BF0-BBBB-4A4C-A059-0F16E1AD8EA7}" destId="{C5A7D695-4A24-4FBB-BA09-54EA0B7DB3EA}" srcOrd="13" destOrd="0" presId="urn:microsoft.com/office/officeart/2008/layout/LinedList"/>
    <dgm:cxn modelId="{D801352E-1268-40B5-9090-8D53EE83B75C}" type="presParOf" srcId="{C5A7D695-4A24-4FBB-BA09-54EA0B7DB3EA}" destId="{43BE4D5C-428D-41FF-861B-854432FBE3A3}" srcOrd="0" destOrd="0" presId="urn:microsoft.com/office/officeart/2008/layout/LinedList"/>
    <dgm:cxn modelId="{E0812707-C183-4D0B-AC96-8C3FEEEA06B7}" type="presParOf" srcId="{C5A7D695-4A24-4FBB-BA09-54EA0B7DB3EA}" destId="{B0AE161B-0D6E-4B9F-8D6F-091E460D7C3C}" srcOrd="1" destOrd="0" presId="urn:microsoft.com/office/officeart/2008/layout/LinedList"/>
    <dgm:cxn modelId="{3D0C9AF0-1B5A-4670-972F-4FCA82D03E53}" type="presParOf" srcId="{17816BF0-BBBB-4A4C-A059-0F16E1AD8EA7}" destId="{CB7C2C53-AA3B-416F-A233-AE087C0BFF46}" srcOrd="14" destOrd="0" presId="urn:microsoft.com/office/officeart/2008/layout/LinedList"/>
    <dgm:cxn modelId="{21E25E6D-0A45-4DB5-BB4B-9A2298629531}" type="presParOf" srcId="{17816BF0-BBBB-4A4C-A059-0F16E1AD8EA7}" destId="{B21835EE-BB84-45BC-8AD2-376B3B5D1902}" srcOrd="15" destOrd="0" presId="urn:microsoft.com/office/officeart/2008/layout/LinedList"/>
    <dgm:cxn modelId="{C430B385-0D8D-4202-B531-0525CA2179DA}" type="presParOf" srcId="{B21835EE-BB84-45BC-8AD2-376B3B5D1902}" destId="{99888692-9AB8-47C2-A298-DC40592945C8}" srcOrd="0" destOrd="0" presId="urn:microsoft.com/office/officeart/2008/layout/LinedList"/>
    <dgm:cxn modelId="{1445F10C-0F9C-4661-B0B4-2A8AEB225CEF}" type="presParOf" srcId="{B21835EE-BB84-45BC-8AD2-376B3B5D1902}" destId="{C522FB5E-9DFA-4E0E-93D8-67F8726A7677}" srcOrd="1" destOrd="0" presId="urn:microsoft.com/office/officeart/2008/layout/LinedList"/>
    <dgm:cxn modelId="{19C12898-D194-40A6-9317-2EA3AB805A05}" type="presParOf" srcId="{17816BF0-BBBB-4A4C-A059-0F16E1AD8EA7}" destId="{1EF69C0B-BC6C-49BC-B6CB-C1EFE9D92AE1}" srcOrd="16" destOrd="0" presId="urn:microsoft.com/office/officeart/2008/layout/LinedList"/>
    <dgm:cxn modelId="{B8C5DDF7-DBBC-4CF7-8207-7768D6697E26}" type="presParOf" srcId="{17816BF0-BBBB-4A4C-A059-0F16E1AD8EA7}" destId="{D736E818-3127-449F-87D7-FCF3DFFB6EB6}" srcOrd="17" destOrd="0" presId="urn:microsoft.com/office/officeart/2008/layout/LinedList"/>
    <dgm:cxn modelId="{ACCF18BC-DAE3-42C1-ABE6-16F1380B0DFF}" type="presParOf" srcId="{D736E818-3127-449F-87D7-FCF3DFFB6EB6}" destId="{71993130-2344-4E67-9436-3B1CAEF02F49}" srcOrd="0" destOrd="0" presId="urn:microsoft.com/office/officeart/2008/layout/LinedList"/>
    <dgm:cxn modelId="{6B5A1961-566E-48D1-BB3B-0F969E23CF4F}" type="presParOf" srcId="{D736E818-3127-449F-87D7-FCF3DFFB6EB6}" destId="{639A9DFD-3E3C-48AA-B1E1-8F286C4D0802}" srcOrd="1" destOrd="0" presId="urn:microsoft.com/office/officeart/2008/layout/LinedList"/>
    <dgm:cxn modelId="{B0D7FF67-337D-453A-B2D9-43F1026D9409}" type="presParOf" srcId="{17816BF0-BBBB-4A4C-A059-0F16E1AD8EA7}" destId="{9EBC3375-CF54-48D0-BD26-751610E928F3}" srcOrd="18" destOrd="0" presId="urn:microsoft.com/office/officeart/2008/layout/LinedList"/>
    <dgm:cxn modelId="{A1D546D5-CE30-480C-ACA7-C2478EB66CFB}" type="presParOf" srcId="{17816BF0-BBBB-4A4C-A059-0F16E1AD8EA7}" destId="{F752D5FC-4D89-4030-AA79-330951A1C48D}" srcOrd="19" destOrd="0" presId="urn:microsoft.com/office/officeart/2008/layout/LinedList"/>
    <dgm:cxn modelId="{DDDD672B-BECA-44D7-BCB9-D09BA1D8A420}" type="presParOf" srcId="{F752D5FC-4D89-4030-AA79-330951A1C48D}" destId="{17DFBA43-BA5D-4DF9-BE87-CB2AC7169FCF}" srcOrd="0" destOrd="0" presId="urn:microsoft.com/office/officeart/2008/layout/LinedList"/>
    <dgm:cxn modelId="{B71B452A-ADDE-4C25-AC59-50EA0A104E29}" type="presParOf" srcId="{F752D5FC-4D89-4030-AA79-330951A1C48D}" destId="{09F34EE8-0359-4D69-BA5C-EC8604CC789D}" srcOrd="1" destOrd="0" presId="urn:microsoft.com/office/officeart/2008/layout/LinedList"/>
    <dgm:cxn modelId="{B3FA7954-4E49-4C3A-8604-6A87BA1C2549}" type="presParOf" srcId="{17816BF0-BBBB-4A4C-A059-0F16E1AD8EA7}" destId="{BE066948-446C-4E6E-9AF1-2F5C2D79257A}" srcOrd="20" destOrd="0" presId="urn:microsoft.com/office/officeart/2008/layout/LinedList"/>
    <dgm:cxn modelId="{3F618AB6-234B-494D-B793-D4494BB3696F}" type="presParOf" srcId="{17816BF0-BBBB-4A4C-A059-0F16E1AD8EA7}" destId="{496158E9-A1C5-48C0-8E1B-7A3FD86B9AC3}" srcOrd="21" destOrd="0" presId="urn:microsoft.com/office/officeart/2008/layout/LinedList"/>
    <dgm:cxn modelId="{1A389D5D-2A17-4610-8D8D-6096527B60EF}" type="presParOf" srcId="{496158E9-A1C5-48C0-8E1B-7A3FD86B9AC3}" destId="{8DCAD1C6-EB27-4053-BB52-EDEF2D45D0E7}" srcOrd="0" destOrd="0" presId="urn:microsoft.com/office/officeart/2008/layout/LinedList"/>
    <dgm:cxn modelId="{A6B48F3E-519B-4FEF-90B5-33AB1C07E117}" type="presParOf" srcId="{496158E9-A1C5-48C0-8E1B-7A3FD86B9AC3}" destId="{3AC2897C-D84C-4E34-963F-10B9936ACCB6}" srcOrd="1" destOrd="0" presId="urn:microsoft.com/office/officeart/2008/layout/LinedList"/>
    <dgm:cxn modelId="{3E0A1887-4C6C-487B-A1C8-77FA66E85AED}" type="presParOf" srcId="{17816BF0-BBBB-4A4C-A059-0F16E1AD8EA7}" destId="{3945A7BF-E71F-4FF4-BADC-17D9F2A14149}" srcOrd="22" destOrd="0" presId="urn:microsoft.com/office/officeart/2008/layout/LinedList"/>
    <dgm:cxn modelId="{69758C91-087D-4064-B2BC-B2430B6BA0AE}" type="presParOf" srcId="{17816BF0-BBBB-4A4C-A059-0F16E1AD8EA7}" destId="{A2A889C9-9E3E-4C86-AD01-34F29B29FB44}" srcOrd="23" destOrd="0" presId="urn:microsoft.com/office/officeart/2008/layout/LinedList"/>
    <dgm:cxn modelId="{DA7ADE6E-7B30-4667-AF5E-4483CE849220}" type="presParOf" srcId="{A2A889C9-9E3E-4C86-AD01-34F29B29FB44}" destId="{52E307CF-7B89-4339-A0FE-F15A54710642}" srcOrd="0" destOrd="0" presId="urn:microsoft.com/office/officeart/2008/layout/LinedList"/>
    <dgm:cxn modelId="{186B2E49-C241-4CFE-90BB-D821C00DB607}" type="presParOf" srcId="{A2A889C9-9E3E-4C86-AD01-34F29B29FB44}" destId="{803A3306-8052-470C-BD67-024C1383F2D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53C9E2-1B7B-433A-B561-32AE809A7E74}"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87E980CB-AEB0-4BEB-AD28-80EF180A8057}">
      <dgm:prSet/>
      <dgm:spPr/>
      <dgm:t>
        <a:bodyPr/>
        <a:lstStyle/>
        <a:p>
          <a:r>
            <a:rPr lang="en-GB"/>
            <a:t>Utility</a:t>
          </a:r>
          <a:endParaRPr lang="en-US"/>
        </a:p>
      </dgm:t>
    </dgm:pt>
    <dgm:pt modelId="{2A6B244D-F37F-4672-882D-536DA9373B44}" type="parTrans" cxnId="{BF04BD55-F270-4021-91C3-A9C570384286}">
      <dgm:prSet/>
      <dgm:spPr/>
      <dgm:t>
        <a:bodyPr/>
        <a:lstStyle/>
        <a:p>
          <a:endParaRPr lang="en-US"/>
        </a:p>
      </dgm:t>
    </dgm:pt>
    <dgm:pt modelId="{BD2966DD-CEB3-48F5-8167-F9517739AE78}" type="sibTrans" cxnId="{BF04BD55-F270-4021-91C3-A9C570384286}">
      <dgm:prSet/>
      <dgm:spPr/>
      <dgm:t>
        <a:bodyPr/>
        <a:lstStyle/>
        <a:p>
          <a:endParaRPr lang="en-US"/>
        </a:p>
      </dgm:t>
    </dgm:pt>
    <dgm:pt modelId="{4604D9FC-3AE1-41D0-B493-2936DB990B70}">
      <dgm:prSet/>
      <dgm:spPr/>
      <dgm:t>
        <a:bodyPr/>
        <a:lstStyle/>
        <a:p>
          <a:r>
            <a:rPr lang="en-GB"/>
            <a:t>Meaningful activities</a:t>
          </a:r>
          <a:endParaRPr lang="en-US"/>
        </a:p>
      </dgm:t>
    </dgm:pt>
    <dgm:pt modelId="{DE6B2A4A-EE22-46BE-B702-8C2B1DE2743D}" type="parTrans" cxnId="{EA82BCE5-E5F6-45C5-809C-A861A664B5AE}">
      <dgm:prSet/>
      <dgm:spPr/>
      <dgm:t>
        <a:bodyPr/>
        <a:lstStyle/>
        <a:p>
          <a:endParaRPr lang="en-US"/>
        </a:p>
      </dgm:t>
    </dgm:pt>
    <dgm:pt modelId="{A12C7942-841C-4186-AFB3-FF2891F037C8}" type="sibTrans" cxnId="{EA82BCE5-E5F6-45C5-809C-A861A664B5AE}">
      <dgm:prSet/>
      <dgm:spPr/>
      <dgm:t>
        <a:bodyPr/>
        <a:lstStyle/>
        <a:p>
          <a:endParaRPr lang="en-US"/>
        </a:p>
      </dgm:t>
    </dgm:pt>
    <dgm:pt modelId="{E8F5AF18-3DCD-4E95-B71F-161A5E60A3C6}">
      <dgm:prSet/>
      <dgm:spPr/>
      <dgm:t>
        <a:bodyPr/>
        <a:lstStyle/>
        <a:p>
          <a:r>
            <a:rPr lang="en-GB"/>
            <a:t>Time for everything</a:t>
          </a:r>
          <a:endParaRPr lang="en-US"/>
        </a:p>
      </dgm:t>
    </dgm:pt>
    <dgm:pt modelId="{1396D3E9-710B-4E7C-B83E-EC7D45278EB1}" type="parTrans" cxnId="{DBC4214D-B04E-48BD-A926-12C95505F611}">
      <dgm:prSet/>
      <dgm:spPr/>
      <dgm:t>
        <a:bodyPr/>
        <a:lstStyle/>
        <a:p>
          <a:endParaRPr lang="en-US"/>
        </a:p>
      </dgm:t>
    </dgm:pt>
    <dgm:pt modelId="{84077514-BB24-4686-9619-533D3E5ACACE}" type="sibTrans" cxnId="{DBC4214D-B04E-48BD-A926-12C95505F611}">
      <dgm:prSet/>
      <dgm:spPr/>
      <dgm:t>
        <a:bodyPr/>
        <a:lstStyle/>
        <a:p>
          <a:endParaRPr lang="en-US"/>
        </a:p>
      </dgm:t>
    </dgm:pt>
    <dgm:pt modelId="{2C8C3AD1-C3E7-48BD-A0D3-894FE5AFE60B}">
      <dgm:prSet/>
      <dgm:spPr/>
      <dgm:t>
        <a:bodyPr/>
        <a:lstStyle/>
        <a:p>
          <a:r>
            <a:rPr lang="en-GB"/>
            <a:t>Discipline</a:t>
          </a:r>
          <a:endParaRPr lang="en-US"/>
        </a:p>
      </dgm:t>
    </dgm:pt>
    <dgm:pt modelId="{ED4E590B-6ED9-4BC2-BE85-94D78708E1F7}" type="parTrans" cxnId="{ACCC379D-20AC-46EE-AF4F-1FC844FC0586}">
      <dgm:prSet/>
      <dgm:spPr/>
      <dgm:t>
        <a:bodyPr/>
        <a:lstStyle/>
        <a:p>
          <a:endParaRPr lang="en-US"/>
        </a:p>
      </dgm:t>
    </dgm:pt>
    <dgm:pt modelId="{01A708FE-B523-44FE-88F7-D1BA7C37097E}" type="sibTrans" cxnId="{ACCC379D-20AC-46EE-AF4F-1FC844FC0586}">
      <dgm:prSet/>
      <dgm:spPr/>
      <dgm:t>
        <a:bodyPr/>
        <a:lstStyle/>
        <a:p>
          <a:endParaRPr lang="en-US"/>
        </a:p>
      </dgm:t>
    </dgm:pt>
    <dgm:pt modelId="{CF8BB6CE-305E-4A46-A44A-FBA2A8E2E569}">
      <dgm:prSet/>
      <dgm:spPr/>
      <dgm:t>
        <a:bodyPr/>
        <a:lstStyle/>
        <a:p>
          <a:r>
            <a:rPr lang="en-GB"/>
            <a:t>Dedication</a:t>
          </a:r>
          <a:endParaRPr lang="en-US"/>
        </a:p>
      </dgm:t>
    </dgm:pt>
    <dgm:pt modelId="{197DAE45-B4BB-438F-AADC-B4B75739E54B}" type="parTrans" cxnId="{0EFFEC18-ECF2-4B4A-85F2-784A403A8631}">
      <dgm:prSet/>
      <dgm:spPr/>
      <dgm:t>
        <a:bodyPr/>
        <a:lstStyle/>
        <a:p>
          <a:endParaRPr lang="en-US"/>
        </a:p>
      </dgm:t>
    </dgm:pt>
    <dgm:pt modelId="{F87F2A1D-1D47-41C5-9A5C-0962027E165D}" type="sibTrans" cxnId="{0EFFEC18-ECF2-4B4A-85F2-784A403A8631}">
      <dgm:prSet/>
      <dgm:spPr/>
      <dgm:t>
        <a:bodyPr/>
        <a:lstStyle/>
        <a:p>
          <a:endParaRPr lang="en-US"/>
        </a:p>
      </dgm:t>
    </dgm:pt>
    <dgm:pt modelId="{0FC8A2B0-D87D-4CD4-8118-E1F63A0CECBC}" type="pres">
      <dgm:prSet presAssocID="{DE53C9E2-1B7B-433A-B561-32AE809A7E74}" presName="linear" presStyleCnt="0">
        <dgm:presLayoutVars>
          <dgm:animLvl val="lvl"/>
          <dgm:resizeHandles val="exact"/>
        </dgm:presLayoutVars>
      </dgm:prSet>
      <dgm:spPr/>
    </dgm:pt>
    <dgm:pt modelId="{BEC7E813-393B-4B74-ABED-2179303F73D8}" type="pres">
      <dgm:prSet presAssocID="{87E980CB-AEB0-4BEB-AD28-80EF180A8057}" presName="parentText" presStyleLbl="node1" presStyleIdx="0" presStyleCnt="5">
        <dgm:presLayoutVars>
          <dgm:chMax val="0"/>
          <dgm:bulletEnabled val="1"/>
        </dgm:presLayoutVars>
      </dgm:prSet>
      <dgm:spPr/>
    </dgm:pt>
    <dgm:pt modelId="{A9F086E4-46A6-466A-A1A2-3CDBF045731C}" type="pres">
      <dgm:prSet presAssocID="{BD2966DD-CEB3-48F5-8167-F9517739AE78}" presName="spacer" presStyleCnt="0"/>
      <dgm:spPr/>
    </dgm:pt>
    <dgm:pt modelId="{EF1C95AA-0DA1-41E2-A1D8-B143D7A921FF}" type="pres">
      <dgm:prSet presAssocID="{4604D9FC-3AE1-41D0-B493-2936DB990B70}" presName="parentText" presStyleLbl="node1" presStyleIdx="1" presStyleCnt="5">
        <dgm:presLayoutVars>
          <dgm:chMax val="0"/>
          <dgm:bulletEnabled val="1"/>
        </dgm:presLayoutVars>
      </dgm:prSet>
      <dgm:spPr/>
    </dgm:pt>
    <dgm:pt modelId="{B57CBB63-BAAD-4EB2-B737-3874E40D3689}" type="pres">
      <dgm:prSet presAssocID="{A12C7942-841C-4186-AFB3-FF2891F037C8}" presName="spacer" presStyleCnt="0"/>
      <dgm:spPr/>
    </dgm:pt>
    <dgm:pt modelId="{6B0B1F3E-CA36-4F35-80FD-FB1E724B8553}" type="pres">
      <dgm:prSet presAssocID="{E8F5AF18-3DCD-4E95-B71F-161A5E60A3C6}" presName="parentText" presStyleLbl="node1" presStyleIdx="2" presStyleCnt="5">
        <dgm:presLayoutVars>
          <dgm:chMax val="0"/>
          <dgm:bulletEnabled val="1"/>
        </dgm:presLayoutVars>
      </dgm:prSet>
      <dgm:spPr/>
    </dgm:pt>
    <dgm:pt modelId="{4DE18E01-DE14-471F-871A-3D0A4F6613B2}" type="pres">
      <dgm:prSet presAssocID="{84077514-BB24-4686-9619-533D3E5ACACE}" presName="spacer" presStyleCnt="0"/>
      <dgm:spPr/>
    </dgm:pt>
    <dgm:pt modelId="{374C225F-3F9B-47AF-9EE8-62B1C8F39E07}" type="pres">
      <dgm:prSet presAssocID="{2C8C3AD1-C3E7-48BD-A0D3-894FE5AFE60B}" presName="parentText" presStyleLbl="node1" presStyleIdx="3" presStyleCnt="5">
        <dgm:presLayoutVars>
          <dgm:chMax val="0"/>
          <dgm:bulletEnabled val="1"/>
        </dgm:presLayoutVars>
      </dgm:prSet>
      <dgm:spPr/>
    </dgm:pt>
    <dgm:pt modelId="{F5162EC1-5181-44AC-8E7B-178941794D00}" type="pres">
      <dgm:prSet presAssocID="{01A708FE-B523-44FE-88F7-D1BA7C37097E}" presName="spacer" presStyleCnt="0"/>
      <dgm:spPr/>
    </dgm:pt>
    <dgm:pt modelId="{390B2164-94FF-4C75-8180-C38B1CF2CF1D}" type="pres">
      <dgm:prSet presAssocID="{CF8BB6CE-305E-4A46-A44A-FBA2A8E2E569}" presName="parentText" presStyleLbl="node1" presStyleIdx="4" presStyleCnt="5">
        <dgm:presLayoutVars>
          <dgm:chMax val="0"/>
          <dgm:bulletEnabled val="1"/>
        </dgm:presLayoutVars>
      </dgm:prSet>
      <dgm:spPr/>
    </dgm:pt>
  </dgm:ptLst>
  <dgm:cxnLst>
    <dgm:cxn modelId="{6546270C-7891-4BBA-AA80-409AF595F364}" type="presOf" srcId="{2C8C3AD1-C3E7-48BD-A0D3-894FE5AFE60B}" destId="{374C225F-3F9B-47AF-9EE8-62B1C8F39E07}" srcOrd="0" destOrd="0" presId="urn:microsoft.com/office/officeart/2005/8/layout/vList2"/>
    <dgm:cxn modelId="{FC18A00C-3327-46DC-9922-E4DB1FFE824F}" type="presOf" srcId="{DE53C9E2-1B7B-433A-B561-32AE809A7E74}" destId="{0FC8A2B0-D87D-4CD4-8118-E1F63A0CECBC}" srcOrd="0" destOrd="0" presId="urn:microsoft.com/office/officeart/2005/8/layout/vList2"/>
    <dgm:cxn modelId="{0EFFEC18-ECF2-4B4A-85F2-784A403A8631}" srcId="{DE53C9E2-1B7B-433A-B561-32AE809A7E74}" destId="{CF8BB6CE-305E-4A46-A44A-FBA2A8E2E569}" srcOrd="4" destOrd="0" parTransId="{197DAE45-B4BB-438F-AADC-B4B75739E54B}" sibTransId="{F87F2A1D-1D47-41C5-9A5C-0962027E165D}"/>
    <dgm:cxn modelId="{4DC99446-22E2-4DB4-ABEE-244CB108EE9F}" type="presOf" srcId="{87E980CB-AEB0-4BEB-AD28-80EF180A8057}" destId="{BEC7E813-393B-4B74-ABED-2179303F73D8}" srcOrd="0" destOrd="0" presId="urn:microsoft.com/office/officeart/2005/8/layout/vList2"/>
    <dgm:cxn modelId="{DBC4214D-B04E-48BD-A926-12C95505F611}" srcId="{DE53C9E2-1B7B-433A-B561-32AE809A7E74}" destId="{E8F5AF18-3DCD-4E95-B71F-161A5E60A3C6}" srcOrd="2" destOrd="0" parTransId="{1396D3E9-710B-4E7C-B83E-EC7D45278EB1}" sibTransId="{84077514-BB24-4686-9619-533D3E5ACACE}"/>
    <dgm:cxn modelId="{BF04BD55-F270-4021-91C3-A9C570384286}" srcId="{DE53C9E2-1B7B-433A-B561-32AE809A7E74}" destId="{87E980CB-AEB0-4BEB-AD28-80EF180A8057}" srcOrd="0" destOrd="0" parTransId="{2A6B244D-F37F-4672-882D-536DA9373B44}" sibTransId="{BD2966DD-CEB3-48F5-8167-F9517739AE78}"/>
    <dgm:cxn modelId="{1E956A57-0A5C-4474-97E0-8690EF824C96}" type="presOf" srcId="{CF8BB6CE-305E-4A46-A44A-FBA2A8E2E569}" destId="{390B2164-94FF-4C75-8180-C38B1CF2CF1D}" srcOrd="0" destOrd="0" presId="urn:microsoft.com/office/officeart/2005/8/layout/vList2"/>
    <dgm:cxn modelId="{ACCC379D-20AC-46EE-AF4F-1FC844FC0586}" srcId="{DE53C9E2-1B7B-433A-B561-32AE809A7E74}" destId="{2C8C3AD1-C3E7-48BD-A0D3-894FE5AFE60B}" srcOrd="3" destOrd="0" parTransId="{ED4E590B-6ED9-4BC2-BE85-94D78708E1F7}" sibTransId="{01A708FE-B523-44FE-88F7-D1BA7C37097E}"/>
    <dgm:cxn modelId="{BA636ADC-5FD2-4E1B-A77E-112850E50245}" type="presOf" srcId="{4604D9FC-3AE1-41D0-B493-2936DB990B70}" destId="{EF1C95AA-0DA1-41E2-A1D8-B143D7A921FF}" srcOrd="0" destOrd="0" presId="urn:microsoft.com/office/officeart/2005/8/layout/vList2"/>
    <dgm:cxn modelId="{EA82BCE5-E5F6-45C5-809C-A861A664B5AE}" srcId="{DE53C9E2-1B7B-433A-B561-32AE809A7E74}" destId="{4604D9FC-3AE1-41D0-B493-2936DB990B70}" srcOrd="1" destOrd="0" parTransId="{DE6B2A4A-EE22-46BE-B702-8C2B1DE2743D}" sibTransId="{A12C7942-841C-4186-AFB3-FF2891F037C8}"/>
    <dgm:cxn modelId="{A63ECEF0-D9EC-480A-BC3C-EE800D2B0C02}" type="presOf" srcId="{E8F5AF18-3DCD-4E95-B71F-161A5E60A3C6}" destId="{6B0B1F3E-CA36-4F35-80FD-FB1E724B8553}" srcOrd="0" destOrd="0" presId="urn:microsoft.com/office/officeart/2005/8/layout/vList2"/>
    <dgm:cxn modelId="{3EA5E771-050F-42F4-8746-7EE98E1C5279}" type="presParOf" srcId="{0FC8A2B0-D87D-4CD4-8118-E1F63A0CECBC}" destId="{BEC7E813-393B-4B74-ABED-2179303F73D8}" srcOrd="0" destOrd="0" presId="urn:microsoft.com/office/officeart/2005/8/layout/vList2"/>
    <dgm:cxn modelId="{F7368FFE-E9F7-4BE6-862E-A65D4AACBCCB}" type="presParOf" srcId="{0FC8A2B0-D87D-4CD4-8118-E1F63A0CECBC}" destId="{A9F086E4-46A6-466A-A1A2-3CDBF045731C}" srcOrd="1" destOrd="0" presId="urn:microsoft.com/office/officeart/2005/8/layout/vList2"/>
    <dgm:cxn modelId="{1505199C-A8BB-45A4-8E35-23589A6B0851}" type="presParOf" srcId="{0FC8A2B0-D87D-4CD4-8118-E1F63A0CECBC}" destId="{EF1C95AA-0DA1-41E2-A1D8-B143D7A921FF}" srcOrd="2" destOrd="0" presId="urn:microsoft.com/office/officeart/2005/8/layout/vList2"/>
    <dgm:cxn modelId="{B52D5F81-7306-4B93-BBC5-1B5D9ECCB609}" type="presParOf" srcId="{0FC8A2B0-D87D-4CD4-8118-E1F63A0CECBC}" destId="{B57CBB63-BAAD-4EB2-B737-3874E40D3689}" srcOrd="3" destOrd="0" presId="urn:microsoft.com/office/officeart/2005/8/layout/vList2"/>
    <dgm:cxn modelId="{1C5F0C6A-4834-4D5B-A4AD-7535CBE3DC3C}" type="presParOf" srcId="{0FC8A2B0-D87D-4CD4-8118-E1F63A0CECBC}" destId="{6B0B1F3E-CA36-4F35-80FD-FB1E724B8553}" srcOrd="4" destOrd="0" presId="urn:microsoft.com/office/officeart/2005/8/layout/vList2"/>
    <dgm:cxn modelId="{3F01507E-6733-4FFB-907E-113AF4B7608E}" type="presParOf" srcId="{0FC8A2B0-D87D-4CD4-8118-E1F63A0CECBC}" destId="{4DE18E01-DE14-471F-871A-3D0A4F6613B2}" srcOrd="5" destOrd="0" presId="urn:microsoft.com/office/officeart/2005/8/layout/vList2"/>
    <dgm:cxn modelId="{AEBE174B-1F0C-4351-85A6-9BC643AD6783}" type="presParOf" srcId="{0FC8A2B0-D87D-4CD4-8118-E1F63A0CECBC}" destId="{374C225F-3F9B-47AF-9EE8-62B1C8F39E07}" srcOrd="6" destOrd="0" presId="urn:microsoft.com/office/officeart/2005/8/layout/vList2"/>
    <dgm:cxn modelId="{87D02DD2-472F-47F4-A63B-D98EFA4EB466}" type="presParOf" srcId="{0FC8A2B0-D87D-4CD4-8118-E1F63A0CECBC}" destId="{F5162EC1-5181-44AC-8E7B-178941794D00}" srcOrd="7" destOrd="0" presId="urn:microsoft.com/office/officeart/2005/8/layout/vList2"/>
    <dgm:cxn modelId="{FE7D6569-6228-42E1-A27F-71795BFB789A}" type="presParOf" srcId="{0FC8A2B0-D87D-4CD4-8118-E1F63A0CECBC}" destId="{390B2164-94FF-4C75-8180-C38B1CF2CF1D}"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203681-6924-48ED-B785-56AABB79203E}"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2134D2BC-F0ED-4CDE-88AA-C6913186322F}">
      <dgm:prSet/>
      <dgm:spPr/>
      <dgm:t>
        <a:bodyPr/>
        <a:lstStyle/>
        <a:p>
          <a:r>
            <a:rPr lang="en-GB" dirty="0"/>
            <a:t>P-push</a:t>
          </a:r>
          <a:endParaRPr lang="en-US" dirty="0"/>
        </a:p>
      </dgm:t>
    </dgm:pt>
    <dgm:pt modelId="{2AF34E1A-AD88-440B-897B-58CCEE762DBE}" type="parTrans" cxnId="{CA33AF0E-AE74-4AE0-8328-F54700FC899B}">
      <dgm:prSet/>
      <dgm:spPr/>
      <dgm:t>
        <a:bodyPr/>
        <a:lstStyle/>
        <a:p>
          <a:endParaRPr lang="en-US"/>
        </a:p>
      </dgm:t>
    </dgm:pt>
    <dgm:pt modelId="{08C74EF7-E14A-4850-8C6A-2F4105F26CB7}" type="sibTrans" cxnId="{CA33AF0E-AE74-4AE0-8328-F54700FC899B}">
      <dgm:prSet/>
      <dgm:spPr/>
      <dgm:t>
        <a:bodyPr/>
        <a:lstStyle/>
        <a:p>
          <a:endParaRPr lang="en-US"/>
        </a:p>
      </dgm:t>
    </dgm:pt>
    <dgm:pt modelId="{A4BAB4D8-1265-4323-9269-DE3672976D56}">
      <dgm:prSet/>
      <dgm:spPr/>
      <dgm:t>
        <a:bodyPr/>
        <a:lstStyle/>
        <a:p>
          <a:r>
            <a:rPr lang="en-GB"/>
            <a:t>U-until</a:t>
          </a:r>
          <a:endParaRPr lang="en-US"/>
        </a:p>
      </dgm:t>
    </dgm:pt>
    <dgm:pt modelId="{0BD8BCE3-B91F-4379-AE73-CFD5432C302B}" type="parTrans" cxnId="{9A324C70-877A-4179-8B30-823FBD8C49AD}">
      <dgm:prSet/>
      <dgm:spPr/>
      <dgm:t>
        <a:bodyPr/>
        <a:lstStyle/>
        <a:p>
          <a:endParaRPr lang="en-US"/>
        </a:p>
      </dgm:t>
    </dgm:pt>
    <dgm:pt modelId="{AFCBD6FC-9318-4CBA-A1AF-210052A90353}" type="sibTrans" cxnId="{9A324C70-877A-4179-8B30-823FBD8C49AD}">
      <dgm:prSet/>
      <dgm:spPr/>
      <dgm:t>
        <a:bodyPr/>
        <a:lstStyle/>
        <a:p>
          <a:endParaRPr lang="en-US"/>
        </a:p>
      </dgm:t>
    </dgm:pt>
    <dgm:pt modelId="{CC255843-E51A-4E9B-A24E-9524AD8150CE}">
      <dgm:prSet/>
      <dgm:spPr/>
      <dgm:t>
        <a:bodyPr/>
        <a:lstStyle/>
        <a:p>
          <a:r>
            <a:rPr lang="en-GB"/>
            <a:t>S-something</a:t>
          </a:r>
          <a:endParaRPr lang="en-US"/>
        </a:p>
      </dgm:t>
    </dgm:pt>
    <dgm:pt modelId="{C0287689-1219-48B6-8831-B83C4EF5BF2E}" type="parTrans" cxnId="{4F59EC86-B352-4E54-A7F4-E0B5BB9555AE}">
      <dgm:prSet/>
      <dgm:spPr/>
      <dgm:t>
        <a:bodyPr/>
        <a:lstStyle/>
        <a:p>
          <a:endParaRPr lang="en-US"/>
        </a:p>
      </dgm:t>
    </dgm:pt>
    <dgm:pt modelId="{7E412D10-C49F-47ED-82A6-9F26623FC0FA}" type="sibTrans" cxnId="{4F59EC86-B352-4E54-A7F4-E0B5BB9555AE}">
      <dgm:prSet/>
      <dgm:spPr/>
      <dgm:t>
        <a:bodyPr/>
        <a:lstStyle/>
        <a:p>
          <a:endParaRPr lang="en-US"/>
        </a:p>
      </dgm:t>
    </dgm:pt>
    <dgm:pt modelId="{A31A1FBE-58FE-40F5-8063-6CE2F7BD595D}">
      <dgm:prSet/>
      <dgm:spPr/>
      <dgm:t>
        <a:bodyPr/>
        <a:lstStyle/>
        <a:p>
          <a:r>
            <a:rPr lang="en-GB"/>
            <a:t>H-happens</a:t>
          </a:r>
          <a:endParaRPr lang="en-US"/>
        </a:p>
      </dgm:t>
    </dgm:pt>
    <dgm:pt modelId="{6595286B-A672-4643-BD6C-11772D3A1642}" type="parTrans" cxnId="{263E073D-7686-46D6-B27F-FFFB240CCC4C}">
      <dgm:prSet/>
      <dgm:spPr/>
      <dgm:t>
        <a:bodyPr/>
        <a:lstStyle/>
        <a:p>
          <a:endParaRPr lang="en-US"/>
        </a:p>
      </dgm:t>
    </dgm:pt>
    <dgm:pt modelId="{8FFCF27D-377B-47F2-AE3F-03959AE79DC1}" type="sibTrans" cxnId="{263E073D-7686-46D6-B27F-FFFB240CCC4C}">
      <dgm:prSet/>
      <dgm:spPr/>
      <dgm:t>
        <a:bodyPr/>
        <a:lstStyle/>
        <a:p>
          <a:endParaRPr lang="en-US"/>
        </a:p>
      </dgm:t>
    </dgm:pt>
    <dgm:pt modelId="{60A59B8B-F9D3-44B0-8A1C-177619F16214}" type="pres">
      <dgm:prSet presAssocID="{0B203681-6924-48ED-B785-56AABB79203E}" presName="linear" presStyleCnt="0">
        <dgm:presLayoutVars>
          <dgm:animLvl val="lvl"/>
          <dgm:resizeHandles val="exact"/>
        </dgm:presLayoutVars>
      </dgm:prSet>
      <dgm:spPr/>
    </dgm:pt>
    <dgm:pt modelId="{C45F0B19-6F53-479B-AA1D-20183E4C2031}" type="pres">
      <dgm:prSet presAssocID="{2134D2BC-F0ED-4CDE-88AA-C6913186322F}" presName="parentText" presStyleLbl="node1" presStyleIdx="0" presStyleCnt="4">
        <dgm:presLayoutVars>
          <dgm:chMax val="0"/>
          <dgm:bulletEnabled val="1"/>
        </dgm:presLayoutVars>
      </dgm:prSet>
      <dgm:spPr/>
    </dgm:pt>
    <dgm:pt modelId="{7A738373-5D3A-4B66-90CF-F877595972D3}" type="pres">
      <dgm:prSet presAssocID="{08C74EF7-E14A-4850-8C6A-2F4105F26CB7}" presName="spacer" presStyleCnt="0"/>
      <dgm:spPr/>
    </dgm:pt>
    <dgm:pt modelId="{F917586D-9316-482E-ADD1-7682B46B39FA}" type="pres">
      <dgm:prSet presAssocID="{A4BAB4D8-1265-4323-9269-DE3672976D56}" presName="parentText" presStyleLbl="node1" presStyleIdx="1" presStyleCnt="4">
        <dgm:presLayoutVars>
          <dgm:chMax val="0"/>
          <dgm:bulletEnabled val="1"/>
        </dgm:presLayoutVars>
      </dgm:prSet>
      <dgm:spPr/>
    </dgm:pt>
    <dgm:pt modelId="{8D69AB05-2227-4EA4-A0BC-C5EAD519546A}" type="pres">
      <dgm:prSet presAssocID="{AFCBD6FC-9318-4CBA-A1AF-210052A90353}" presName="spacer" presStyleCnt="0"/>
      <dgm:spPr/>
    </dgm:pt>
    <dgm:pt modelId="{393B4259-3B47-4A10-8973-7606AF6C3168}" type="pres">
      <dgm:prSet presAssocID="{CC255843-E51A-4E9B-A24E-9524AD8150CE}" presName="parentText" presStyleLbl="node1" presStyleIdx="2" presStyleCnt="4">
        <dgm:presLayoutVars>
          <dgm:chMax val="0"/>
          <dgm:bulletEnabled val="1"/>
        </dgm:presLayoutVars>
      </dgm:prSet>
      <dgm:spPr/>
    </dgm:pt>
    <dgm:pt modelId="{DBEEC5B8-A478-4889-80D7-DAD81F7512AB}" type="pres">
      <dgm:prSet presAssocID="{7E412D10-C49F-47ED-82A6-9F26623FC0FA}" presName="spacer" presStyleCnt="0"/>
      <dgm:spPr/>
    </dgm:pt>
    <dgm:pt modelId="{3167B0FF-F1AC-4DF8-BE7C-DC7A18AE7250}" type="pres">
      <dgm:prSet presAssocID="{A31A1FBE-58FE-40F5-8063-6CE2F7BD595D}" presName="parentText" presStyleLbl="node1" presStyleIdx="3" presStyleCnt="4">
        <dgm:presLayoutVars>
          <dgm:chMax val="0"/>
          <dgm:bulletEnabled val="1"/>
        </dgm:presLayoutVars>
      </dgm:prSet>
      <dgm:spPr/>
    </dgm:pt>
  </dgm:ptLst>
  <dgm:cxnLst>
    <dgm:cxn modelId="{45D6D702-980A-480B-B8C6-B59402637AA3}" type="presOf" srcId="{CC255843-E51A-4E9B-A24E-9524AD8150CE}" destId="{393B4259-3B47-4A10-8973-7606AF6C3168}" srcOrd="0" destOrd="0" presId="urn:microsoft.com/office/officeart/2005/8/layout/vList2"/>
    <dgm:cxn modelId="{8FD88E07-B807-44F7-B357-46134006B0A6}" type="presOf" srcId="{0B203681-6924-48ED-B785-56AABB79203E}" destId="{60A59B8B-F9D3-44B0-8A1C-177619F16214}" srcOrd="0" destOrd="0" presId="urn:microsoft.com/office/officeart/2005/8/layout/vList2"/>
    <dgm:cxn modelId="{CA33AF0E-AE74-4AE0-8328-F54700FC899B}" srcId="{0B203681-6924-48ED-B785-56AABB79203E}" destId="{2134D2BC-F0ED-4CDE-88AA-C6913186322F}" srcOrd="0" destOrd="0" parTransId="{2AF34E1A-AD88-440B-897B-58CCEE762DBE}" sibTransId="{08C74EF7-E14A-4850-8C6A-2F4105F26CB7}"/>
    <dgm:cxn modelId="{263E073D-7686-46D6-B27F-FFFB240CCC4C}" srcId="{0B203681-6924-48ED-B785-56AABB79203E}" destId="{A31A1FBE-58FE-40F5-8063-6CE2F7BD595D}" srcOrd="3" destOrd="0" parTransId="{6595286B-A672-4643-BD6C-11772D3A1642}" sibTransId="{8FFCF27D-377B-47F2-AE3F-03959AE79DC1}"/>
    <dgm:cxn modelId="{9A324C70-877A-4179-8B30-823FBD8C49AD}" srcId="{0B203681-6924-48ED-B785-56AABB79203E}" destId="{A4BAB4D8-1265-4323-9269-DE3672976D56}" srcOrd="1" destOrd="0" parTransId="{0BD8BCE3-B91F-4379-AE73-CFD5432C302B}" sibTransId="{AFCBD6FC-9318-4CBA-A1AF-210052A90353}"/>
    <dgm:cxn modelId="{A9612871-34DD-43F8-9B55-C55E13E53E02}" type="presOf" srcId="{A31A1FBE-58FE-40F5-8063-6CE2F7BD595D}" destId="{3167B0FF-F1AC-4DF8-BE7C-DC7A18AE7250}" srcOrd="0" destOrd="0" presId="urn:microsoft.com/office/officeart/2005/8/layout/vList2"/>
    <dgm:cxn modelId="{1EE0C576-DDC6-43FF-9CFE-18024E88DDC5}" type="presOf" srcId="{A4BAB4D8-1265-4323-9269-DE3672976D56}" destId="{F917586D-9316-482E-ADD1-7682B46B39FA}" srcOrd="0" destOrd="0" presId="urn:microsoft.com/office/officeart/2005/8/layout/vList2"/>
    <dgm:cxn modelId="{4F59EC86-B352-4E54-A7F4-E0B5BB9555AE}" srcId="{0B203681-6924-48ED-B785-56AABB79203E}" destId="{CC255843-E51A-4E9B-A24E-9524AD8150CE}" srcOrd="2" destOrd="0" parTransId="{C0287689-1219-48B6-8831-B83C4EF5BF2E}" sibTransId="{7E412D10-C49F-47ED-82A6-9F26623FC0FA}"/>
    <dgm:cxn modelId="{0588F8EE-2105-4895-ACF2-C1E5BEE93061}" type="presOf" srcId="{2134D2BC-F0ED-4CDE-88AA-C6913186322F}" destId="{C45F0B19-6F53-479B-AA1D-20183E4C2031}" srcOrd="0" destOrd="0" presId="urn:microsoft.com/office/officeart/2005/8/layout/vList2"/>
    <dgm:cxn modelId="{F212D910-CE74-45AF-92DC-42811E56844B}" type="presParOf" srcId="{60A59B8B-F9D3-44B0-8A1C-177619F16214}" destId="{C45F0B19-6F53-479B-AA1D-20183E4C2031}" srcOrd="0" destOrd="0" presId="urn:microsoft.com/office/officeart/2005/8/layout/vList2"/>
    <dgm:cxn modelId="{C3F08CAF-418A-4279-8341-98EB8DA41A7E}" type="presParOf" srcId="{60A59B8B-F9D3-44B0-8A1C-177619F16214}" destId="{7A738373-5D3A-4B66-90CF-F877595972D3}" srcOrd="1" destOrd="0" presId="urn:microsoft.com/office/officeart/2005/8/layout/vList2"/>
    <dgm:cxn modelId="{95ACCEF2-A9B7-4713-AA06-C60A17E34BDD}" type="presParOf" srcId="{60A59B8B-F9D3-44B0-8A1C-177619F16214}" destId="{F917586D-9316-482E-ADD1-7682B46B39FA}" srcOrd="2" destOrd="0" presId="urn:microsoft.com/office/officeart/2005/8/layout/vList2"/>
    <dgm:cxn modelId="{52277B25-B9B6-43A7-9AA9-E286132E2BAB}" type="presParOf" srcId="{60A59B8B-F9D3-44B0-8A1C-177619F16214}" destId="{8D69AB05-2227-4EA4-A0BC-C5EAD519546A}" srcOrd="3" destOrd="0" presId="urn:microsoft.com/office/officeart/2005/8/layout/vList2"/>
    <dgm:cxn modelId="{66FA17F3-B67B-4272-93DE-37F9FE6A8B0E}" type="presParOf" srcId="{60A59B8B-F9D3-44B0-8A1C-177619F16214}" destId="{393B4259-3B47-4A10-8973-7606AF6C3168}" srcOrd="4" destOrd="0" presId="urn:microsoft.com/office/officeart/2005/8/layout/vList2"/>
    <dgm:cxn modelId="{C7703B8F-1DC1-4E24-880D-CA5D1D97B048}" type="presParOf" srcId="{60A59B8B-F9D3-44B0-8A1C-177619F16214}" destId="{DBEEC5B8-A478-4889-80D7-DAD81F7512AB}" srcOrd="5" destOrd="0" presId="urn:microsoft.com/office/officeart/2005/8/layout/vList2"/>
    <dgm:cxn modelId="{FE588BA7-035F-489F-90B6-543956883BB2}" type="presParOf" srcId="{60A59B8B-F9D3-44B0-8A1C-177619F16214}" destId="{3167B0FF-F1AC-4DF8-BE7C-DC7A18AE7250}"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F8B6A4-345A-4902-B238-97A7EE556EB0}" type="doc">
      <dgm:prSet loTypeId="urn:microsoft.com/office/officeart/2005/8/layout/cycle1" loCatId="cycle" qsTypeId="urn:microsoft.com/office/officeart/2005/8/quickstyle/simple1" qsCatId="simple" csTypeId="urn:microsoft.com/office/officeart/2005/8/colors/accent1_2" csCatId="accent1"/>
      <dgm:spPr/>
      <dgm:t>
        <a:bodyPr/>
        <a:lstStyle/>
        <a:p>
          <a:endParaRPr lang="en-US"/>
        </a:p>
      </dgm:t>
    </dgm:pt>
    <dgm:pt modelId="{6801BF35-BCA6-44ED-A4A8-EDB072096805}">
      <dgm:prSet/>
      <dgm:spPr/>
      <dgm:t>
        <a:bodyPr/>
        <a:lstStyle/>
        <a:p>
          <a:r>
            <a:rPr lang="en-GB"/>
            <a:t>Community Development Services</a:t>
          </a:r>
          <a:endParaRPr lang="en-US"/>
        </a:p>
      </dgm:t>
    </dgm:pt>
    <dgm:pt modelId="{D5E6C7EB-CFA2-467E-9F86-02BE502729E6}" type="parTrans" cxnId="{5A7AF417-F3D4-4394-A578-2596110D3D81}">
      <dgm:prSet/>
      <dgm:spPr/>
      <dgm:t>
        <a:bodyPr/>
        <a:lstStyle/>
        <a:p>
          <a:endParaRPr lang="en-US"/>
        </a:p>
      </dgm:t>
    </dgm:pt>
    <dgm:pt modelId="{24B05870-D9BE-40B7-8E23-21C51915C608}" type="sibTrans" cxnId="{5A7AF417-F3D4-4394-A578-2596110D3D81}">
      <dgm:prSet/>
      <dgm:spPr/>
      <dgm:t>
        <a:bodyPr/>
        <a:lstStyle/>
        <a:p>
          <a:endParaRPr lang="en-US"/>
        </a:p>
      </dgm:t>
    </dgm:pt>
    <dgm:pt modelId="{290411B0-A745-41CA-8253-0283367B7CBF}">
      <dgm:prSet/>
      <dgm:spPr/>
      <dgm:t>
        <a:bodyPr/>
        <a:lstStyle/>
        <a:p>
          <a:r>
            <a:rPr lang="en-GB"/>
            <a:t>Networking</a:t>
          </a:r>
          <a:endParaRPr lang="en-US"/>
        </a:p>
      </dgm:t>
    </dgm:pt>
    <dgm:pt modelId="{198F5F1B-2BB2-4B79-8963-E2A86AB875A6}" type="parTrans" cxnId="{E241BB84-A3BF-4422-BEB7-45EF4DB762EB}">
      <dgm:prSet/>
      <dgm:spPr/>
      <dgm:t>
        <a:bodyPr/>
        <a:lstStyle/>
        <a:p>
          <a:endParaRPr lang="en-US"/>
        </a:p>
      </dgm:t>
    </dgm:pt>
    <dgm:pt modelId="{CB4911E8-4580-4D5D-83F4-61F72A71DF41}" type="sibTrans" cxnId="{E241BB84-A3BF-4422-BEB7-45EF4DB762EB}">
      <dgm:prSet/>
      <dgm:spPr/>
      <dgm:t>
        <a:bodyPr/>
        <a:lstStyle/>
        <a:p>
          <a:endParaRPr lang="en-US"/>
        </a:p>
      </dgm:t>
    </dgm:pt>
    <dgm:pt modelId="{1F6E0447-6B25-41B0-8083-FD9A95AA8441}">
      <dgm:prSet/>
      <dgm:spPr/>
      <dgm:t>
        <a:bodyPr/>
        <a:lstStyle/>
        <a:p>
          <a:r>
            <a:rPr lang="en-GB" dirty="0"/>
            <a:t>Professional and career foundation</a:t>
          </a:r>
          <a:endParaRPr lang="en-US" dirty="0"/>
        </a:p>
      </dgm:t>
    </dgm:pt>
    <dgm:pt modelId="{161C0A58-1EF7-4660-AC83-BF0D92BA8B39}" type="parTrans" cxnId="{A6D796A0-23E3-4F1F-9913-3C9B5EB032AA}">
      <dgm:prSet/>
      <dgm:spPr/>
      <dgm:t>
        <a:bodyPr/>
        <a:lstStyle/>
        <a:p>
          <a:endParaRPr lang="en-US"/>
        </a:p>
      </dgm:t>
    </dgm:pt>
    <dgm:pt modelId="{3CD6FC20-8A7B-4F24-B154-CADA0A58F658}" type="sibTrans" cxnId="{A6D796A0-23E3-4F1F-9913-3C9B5EB032AA}">
      <dgm:prSet/>
      <dgm:spPr/>
      <dgm:t>
        <a:bodyPr/>
        <a:lstStyle/>
        <a:p>
          <a:endParaRPr lang="en-US"/>
        </a:p>
      </dgm:t>
    </dgm:pt>
    <dgm:pt modelId="{B239BEF2-5A7A-49F0-B5DA-82A140B55DE2}">
      <dgm:prSet/>
      <dgm:spPr/>
      <dgm:t>
        <a:bodyPr/>
        <a:lstStyle/>
        <a:p>
          <a:r>
            <a:rPr lang="en-GB" dirty="0"/>
            <a:t>A strong and relevant profile</a:t>
          </a:r>
          <a:endParaRPr lang="en-US" dirty="0"/>
        </a:p>
      </dgm:t>
    </dgm:pt>
    <dgm:pt modelId="{38165974-FD26-4527-9994-76FA274487B9}" type="parTrans" cxnId="{72D2E559-4589-4FF4-84C9-E06A68C09147}">
      <dgm:prSet/>
      <dgm:spPr/>
      <dgm:t>
        <a:bodyPr/>
        <a:lstStyle/>
        <a:p>
          <a:endParaRPr lang="en-US"/>
        </a:p>
      </dgm:t>
    </dgm:pt>
    <dgm:pt modelId="{B5091C12-ECDC-40A6-B4FF-2A4080D40813}" type="sibTrans" cxnId="{72D2E559-4589-4FF4-84C9-E06A68C09147}">
      <dgm:prSet/>
      <dgm:spPr/>
      <dgm:t>
        <a:bodyPr/>
        <a:lstStyle/>
        <a:p>
          <a:endParaRPr lang="en-US"/>
        </a:p>
      </dgm:t>
    </dgm:pt>
    <dgm:pt modelId="{7744B205-8225-48D4-9F89-D62DBAF2CD0E}">
      <dgm:prSet/>
      <dgm:spPr/>
      <dgm:t>
        <a:bodyPr/>
        <a:lstStyle/>
        <a:p>
          <a:r>
            <a:rPr lang="en-GB" dirty="0"/>
            <a:t>Events: conferences, workshops, trainings</a:t>
          </a:r>
          <a:endParaRPr lang="en-US" dirty="0"/>
        </a:p>
      </dgm:t>
    </dgm:pt>
    <dgm:pt modelId="{CD335ED4-9234-4E79-97F8-965519DAB0B7}" type="parTrans" cxnId="{2CBE2DA6-BEBE-4691-B7ED-F1AEC4E66D05}">
      <dgm:prSet/>
      <dgm:spPr/>
      <dgm:t>
        <a:bodyPr/>
        <a:lstStyle/>
        <a:p>
          <a:endParaRPr lang="en-US"/>
        </a:p>
      </dgm:t>
    </dgm:pt>
    <dgm:pt modelId="{E0AE3AB9-5757-4E7B-A02F-71C65B8B24C6}" type="sibTrans" cxnId="{2CBE2DA6-BEBE-4691-B7ED-F1AEC4E66D05}">
      <dgm:prSet/>
      <dgm:spPr/>
      <dgm:t>
        <a:bodyPr/>
        <a:lstStyle/>
        <a:p>
          <a:endParaRPr lang="en-US"/>
        </a:p>
      </dgm:t>
    </dgm:pt>
    <dgm:pt modelId="{FD954361-6EE7-4DDE-8C9E-2FEBD225F401}" type="pres">
      <dgm:prSet presAssocID="{08F8B6A4-345A-4902-B238-97A7EE556EB0}" presName="cycle" presStyleCnt="0">
        <dgm:presLayoutVars>
          <dgm:dir/>
          <dgm:resizeHandles val="exact"/>
        </dgm:presLayoutVars>
      </dgm:prSet>
      <dgm:spPr/>
    </dgm:pt>
    <dgm:pt modelId="{1F163576-4D50-4792-A1F7-72EA2134D6F3}" type="pres">
      <dgm:prSet presAssocID="{6801BF35-BCA6-44ED-A4A8-EDB072096805}" presName="dummy" presStyleCnt="0"/>
      <dgm:spPr/>
    </dgm:pt>
    <dgm:pt modelId="{988B5106-9AD7-4A20-AC3A-33FC697AF08F}" type="pres">
      <dgm:prSet presAssocID="{6801BF35-BCA6-44ED-A4A8-EDB072096805}" presName="node" presStyleLbl="revTx" presStyleIdx="0" presStyleCnt="5">
        <dgm:presLayoutVars>
          <dgm:bulletEnabled val="1"/>
        </dgm:presLayoutVars>
      </dgm:prSet>
      <dgm:spPr/>
    </dgm:pt>
    <dgm:pt modelId="{7513BC3A-7384-4E03-808A-4C2E3737A3E4}" type="pres">
      <dgm:prSet presAssocID="{24B05870-D9BE-40B7-8E23-21C51915C608}" presName="sibTrans" presStyleLbl="node1" presStyleIdx="0" presStyleCnt="5"/>
      <dgm:spPr/>
    </dgm:pt>
    <dgm:pt modelId="{8A4D7883-96C8-4A3C-848B-6C8C3916624C}" type="pres">
      <dgm:prSet presAssocID="{290411B0-A745-41CA-8253-0283367B7CBF}" presName="dummy" presStyleCnt="0"/>
      <dgm:spPr/>
    </dgm:pt>
    <dgm:pt modelId="{A1F7218A-ADE3-428C-A524-403CC4ECB288}" type="pres">
      <dgm:prSet presAssocID="{290411B0-A745-41CA-8253-0283367B7CBF}" presName="node" presStyleLbl="revTx" presStyleIdx="1" presStyleCnt="5">
        <dgm:presLayoutVars>
          <dgm:bulletEnabled val="1"/>
        </dgm:presLayoutVars>
      </dgm:prSet>
      <dgm:spPr/>
    </dgm:pt>
    <dgm:pt modelId="{31A2E74A-48D7-4ED3-ABC5-602EEF7DB0F8}" type="pres">
      <dgm:prSet presAssocID="{CB4911E8-4580-4D5D-83F4-61F72A71DF41}" presName="sibTrans" presStyleLbl="node1" presStyleIdx="1" presStyleCnt="5"/>
      <dgm:spPr/>
    </dgm:pt>
    <dgm:pt modelId="{027833A7-5ECC-44A1-AF24-A339C782E54F}" type="pres">
      <dgm:prSet presAssocID="{1F6E0447-6B25-41B0-8083-FD9A95AA8441}" presName="dummy" presStyleCnt="0"/>
      <dgm:spPr/>
    </dgm:pt>
    <dgm:pt modelId="{2B849F85-F96B-4A41-AAF8-7B474D13B4F7}" type="pres">
      <dgm:prSet presAssocID="{1F6E0447-6B25-41B0-8083-FD9A95AA8441}" presName="node" presStyleLbl="revTx" presStyleIdx="2" presStyleCnt="5">
        <dgm:presLayoutVars>
          <dgm:bulletEnabled val="1"/>
        </dgm:presLayoutVars>
      </dgm:prSet>
      <dgm:spPr/>
    </dgm:pt>
    <dgm:pt modelId="{FB154ED0-6035-44B7-86AD-9780E4931B88}" type="pres">
      <dgm:prSet presAssocID="{3CD6FC20-8A7B-4F24-B154-CADA0A58F658}" presName="sibTrans" presStyleLbl="node1" presStyleIdx="2" presStyleCnt="5"/>
      <dgm:spPr/>
    </dgm:pt>
    <dgm:pt modelId="{7C32EFE4-F045-4C8C-938C-67C0D243381F}" type="pres">
      <dgm:prSet presAssocID="{B239BEF2-5A7A-49F0-B5DA-82A140B55DE2}" presName="dummy" presStyleCnt="0"/>
      <dgm:spPr/>
    </dgm:pt>
    <dgm:pt modelId="{1D2DC095-0B4C-420E-9C10-93EA8FD1E92B}" type="pres">
      <dgm:prSet presAssocID="{B239BEF2-5A7A-49F0-B5DA-82A140B55DE2}" presName="node" presStyleLbl="revTx" presStyleIdx="3" presStyleCnt="5">
        <dgm:presLayoutVars>
          <dgm:bulletEnabled val="1"/>
        </dgm:presLayoutVars>
      </dgm:prSet>
      <dgm:spPr/>
    </dgm:pt>
    <dgm:pt modelId="{E96D94B6-C32E-43D7-BE48-925C74603207}" type="pres">
      <dgm:prSet presAssocID="{B5091C12-ECDC-40A6-B4FF-2A4080D40813}" presName="sibTrans" presStyleLbl="node1" presStyleIdx="3" presStyleCnt="5"/>
      <dgm:spPr/>
    </dgm:pt>
    <dgm:pt modelId="{D3AB630B-1423-4965-800D-9D05632808F5}" type="pres">
      <dgm:prSet presAssocID="{7744B205-8225-48D4-9F89-D62DBAF2CD0E}" presName="dummy" presStyleCnt="0"/>
      <dgm:spPr/>
    </dgm:pt>
    <dgm:pt modelId="{C165B71D-A32A-4AFE-9BA2-588054A842A3}" type="pres">
      <dgm:prSet presAssocID="{7744B205-8225-48D4-9F89-D62DBAF2CD0E}" presName="node" presStyleLbl="revTx" presStyleIdx="4" presStyleCnt="5">
        <dgm:presLayoutVars>
          <dgm:bulletEnabled val="1"/>
        </dgm:presLayoutVars>
      </dgm:prSet>
      <dgm:spPr/>
    </dgm:pt>
    <dgm:pt modelId="{6B940EA8-E759-4EE3-A3C6-A36466ABAA4D}" type="pres">
      <dgm:prSet presAssocID="{E0AE3AB9-5757-4E7B-A02F-71C65B8B24C6}" presName="sibTrans" presStyleLbl="node1" presStyleIdx="4" presStyleCnt="5"/>
      <dgm:spPr/>
    </dgm:pt>
  </dgm:ptLst>
  <dgm:cxnLst>
    <dgm:cxn modelId="{E083C206-2220-4F3A-97AC-4844A2647388}" type="presOf" srcId="{24B05870-D9BE-40B7-8E23-21C51915C608}" destId="{7513BC3A-7384-4E03-808A-4C2E3737A3E4}" srcOrd="0" destOrd="0" presId="urn:microsoft.com/office/officeart/2005/8/layout/cycle1"/>
    <dgm:cxn modelId="{5A7AF417-F3D4-4394-A578-2596110D3D81}" srcId="{08F8B6A4-345A-4902-B238-97A7EE556EB0}" destId="{6801BF35-BCA6-44ED-A4A8-EDB072096805}" srcOrd="0" destOrd="0" parTransId="{D5E6C7EB-CFA2-467E-9F86-02BE502729E6}" sibTransId="{24B05870-D9BE-40B7-8E23-21C51915C608}"/>
    <dgm:cxn modelId="{084D6E28-9C6E-48F6-AAD5-B31539DD2599}" type="presOf" srcId="{1F6E0447-6B25-41B0-8083-FD9A95AA8441}" destId="{2B849F85-F96B-4A41-AAF8-7B474D13B4F7}" srcOrd="0" destOrd="0" presId="urn:microsoft.com/office/officeart/2005/8/layout/cycle1"/>
    <dgm:cxn modelId="{72D2E559-4589-4FF4-84C9-E06A68C09147}" srcId="{08F8B6A4-345A-4902-B238-97A7EE556EB0}" destId="{B239BEF2-5A7A-49F0-B5DA-82A140B55DE2}" srcOrd="3" destOrd="0" parTransId="{38165974-FD26-4527-9994-76FA274487B9}" sibTransId="{B5091C12-ECDC-40A6-B4FF-2A4080D40813}"/>
    <dgm:cxn modelId="{E241BB84-A3BF-4422-BEB7-45EF4DB762EB}" srcId="{08F8B6A4-345A-4902-B238-97A7EE556EB0}" destId="{290411B0-A745-41CA-8253-0283367B7CBF}" srcOrd="1" destOrd="0" parTransId="{198F5F1B-2BB2-4B79-8963-E2A86AB875A6}" sibTransId="{CB4911E8-4580-4D5D-83F4-61F72A71DF41}"/>
    <dgm:cxn modelId="{A6D796A0-23E3-4F1F-9913-3C9B5EB032AA}" srcId="{08F8B6A4-345A-4902-B238-97A7EE556EB0}" destId="{1F6E0447-6B25-41B0-8083-FD9A95AA8441}" srcOrd="2" destOrd="0" parTransId="{161C0A58-1EF7-4660-AC83-BF0D92BA8B39}" sibTransId="{3CD6FC20-8A7B-4F24-B154-CADA0A58F658}"/>
    <dgm:cxn modelId="{7C081CA6-0632-4A43-BD8D-EA62BA1B3C80}" type="presOf" srcId="{B239BEF2-5A7A-49F0-B5DA-82A140B55DE2}" destId="{1D2DC095-0B4C-420E-9C10-93EA8FD1E92B}" srcOrd="0" destOrd="0" presId="urn:microsoft.com/office/officeart/2005/8/layout/cycle1"/>
    <dgm:cxn modelId="{2CBE2DA6-BEBE-4691-B7ED-F1AEC4E66D05}" srcId="{08F8B6A4-345A-4902-B238-97A7EE556EB0}" destId="{7744B205-8225-48D4-9F89-D62DBAF2CD0E}" srcOrd="4" destOrd="0" parTransId="{CD335ED4-9234-4E79-97F8-965519DAB0B7}" sibTransId="{E0AE3AB9-5757-4E7B-A02F-71C65B8B24C6}"/>
    <dgm:cxn modelId="{918911A7-563A-4430-B209-83F256905AF0}" type="presOf" srcId="{6801BF35-BCA6-44ED-A4A8-EDB072096805}" destId="{988B5106-9AD7-4A20-AC3A-33FC697AF08F}" srcOrd="0" destOrd="0" presId="urn:microsoft.com/office/officeart/2005/8/layout/cycle1"/>
    <dgm:cxn modelId="{E0D09ECB-8B31-4493-8130-D8846F1E0ADA}" type="presOf" srcId="{B5091C12-ECDC-40A6-B4FF-2A4080D40813}" destId="{E96D94B6-C32E-43D7-BE48-925C74603207}" srcOrd="0" destOrd="0" presId="urn:microsoft.com/office/officeart/2005/8/layout/cycle1"/>
    <dgm:cxn modelId="{1B2500CF-65D3-48DC-8561-F47B093D903A}" type="presOf" srcId="{3CD6FC20-8A7B-4F24-B154-CADA0A58F658}" destId="{FB154ED0-6035-44B7-86AD-9780E4931B88}" srcOrd="0" destOrd="0" presId="urn:microsoft.com/office/officeart/2005/8/layout/cycle1"/>
    <dgm:cxn modelId="{8BD53FE2-E404-463A-8084-992E7C1ADDD5}" type="presOf" srcId="{290411B0-A745-41CA-8253-0283367B7CBF}" destId="{A1F7218A-ADE3-428C-A524-403CC4ECB288}" srcOrd="0" destOrd="0" presId="urn:microsoft.com/office/officeart/2005/8/layout/cycle1"/>
    <dgm:cxn modelId="{F3E870E3-95DE-448D-AA30-20F0C74C3F87}" type="presOf" srcId="{CB4911E8-4580-4D5D-83F4-61F72A71DF41}" destId="{31A2E74A-48D7-4ED3-ABC5-602EEF7DB0F8}" srcOrd="0" destOrd="0" presId="urn:microsoft.com/office/officeart/2005/8/layout/cycle1"/>
    <dgm:cxn modelId="{1CDDC6EA-A14B-44C5-8C18-3D527150ECD9}" type="presOf" srcId="{7744B205-8225-48D4-9F89-D62DBAF2CD0E}" destId="{C165B71D-A32A-4AFE-9BA2-588054A842A3}" srcOrd="0" destOrd="0" presId="urn:microsoft.com/office/officeart/2005/8/layout/cycle1"/>
    <dgm:cxn modelId="{DDECA9EC-E779-4F0B-B3E3-03840D422FE8}" type="presOf" srcId="{E0AE3AB9-5757-4E7B-A02F-71C65B8B24C6}" destId="{6B940EA8-E759-4EE3-A3C6-A36466ABAA4D}" srcOrd="0" destOrd="0" presId="urn:microsoft.com/office/officeart/2005/8/layout/cycle1"/>
    <dgm:cxn modelId="{6EB627F2-0B44-4FB3-AE9F-1DF8D7741309}" type="presOf" srcId="{08F8B6A4-345A-4902-B238-97A7EE556EB0}" destId="{FD954361-6EE7-4DDE-8C9E-2FEBD225F401}" srcOrd="0" destOrd="0" presId="urn:microsoft.com/office/officeart/2005/8/layout/cycle1"/>
    <dgm:cxn modelId="{47D54EC5-4E7C-4F03-AC06-9D23BB0DA583}" type="presParOf" srcId="{FD954361-6EE7-4DDE-8C9E-2FEBD225F401}" destId="{1F163576-4D50-4792-A1F7-72EA2134D6F3}" srcOrd="0" destOrd="0" presId="urn:microsoft.com/office/officeart/2005/8/layout/cycle1"/>
    <dgm:cxn modelId="{0B585F76-B46F-4C72-91C2-36F80E2CD953}" type="presParOf" srcId="{FD954361-6EE7-4DDE-8C9E-2FEBD225F401}" destId="{988B5106-9AD7-4A20-AC3A-33FC697AF08F}" srcOrd="1" destOrd="0" presId="urn:microsoft.com/office/officeart/2005/8/layout/cycle1"/>
    <dgm:cxn modelId="{DE5F8648-C1A3-42B0-A6A6-CDAE7D35757C}" type="presParOf" srcId="{FD954361-6EE7-4DDE-8C9E-2FEBD225F401}" destId="{7513BC3A-7384-4E03-808A-4C2E3737A3E4}" srcOrd="2" destOrd="0" presId="urn:microsoft.com/office/officeart/2005/8/layout/cycle1"/>
    <dgm:cxn modelId="{02D46E23-2976-4077-BED6-E12139C3D2AA}" type="presParOf" srcId="{FD954361-6EE7-4DDE-8C9E-2FEBD225F401}" destId="{8A4D7883-96C8-4A3C-848B-6C8C3916624C}" srcOrd="3" destOrd="0" presId="urn:microsoft.com/office/officeart/2005/8/layout/cycle1"/>
    <dgm:cxn modelId="{8DD62ED4-54EE-4510-8EBA-684929697530}" type="presParOf" srcId="{FD954361-6EE7-4DDE-8C9E-2FEBD225F401}" destId="{A1F7218A-ADE3-428C-A524-403CC4ECB288}" srcOrd="4" destOrd="0" presId="urn:microsoft.com/office/officeart/2005/8/layout/cycle1"/>
    <dgm:cxn modelId="{07F96589-5528-4932-BF22-D111CC6477FA}" type="presParOf" srcId="{FD954361-6EE7-4DDE-8C9E-2FEBD225F401}" destId="{31A2E74A-48D7-4ED3-ABC5-602EEF7DB0F8}" srcOrd="5" destOrd="0" presId="urn:microsoft.com/office/officeart/2005/8/layout/cycle1"/>
    <dgm:cxn modelId="{A6E49ED4-9A54-44C2-956C-1B2F6C91F3B2}" type="presParOf" srcId="{FD954361-6EE7-4DDE-8C9E-2FEBD225F401}" destId="{027833A7-5ECC-44A1-AF24-A339C782E54F}" srcOrd="6" destOrd="0" presId="urn:microsoft.com/office/officeart/2005/8/layout/cycle1"/>
    <dgm:cxn modelId="{1521AFB5-1590-460E-9DD5-22BFA95CB4DD}" type="presParOf" srcId="{FD954361-6EE7-4DDE-8C9E-2FEBD225F401}" destId="{2B849F85-F96B-4A41-AAF8-7B474D13B4F7}" srcOrd="7" destOrd="0" presId="urn:microsoft.com/office/officeart/2005/8/layout/cycle1"/>
    <dgm:cxn modelId="{64F7418D-A938-40E2-AB52-50B151AB03AF}" type="presParOf" srcId="{FD954361-6EE7-4DDE-8C9E-2FEBD225F401}" destId="{FB154ED0-6035-44B7-86AD-9780E4931B88}" srcOrd="8" destOrd="0" presId="urn:microsoft.com/office/officeart/2005/8/layout/cycle1"/>
    <dgm:cxn modelId="{16C197C9-A8A1-4945-956C-6E0B73D581B5}" type="presParOf" srcId="{FD954361-6EE7-4DDE-8C9E-2FEBD225F401}" destId="{7C32EFE4-F045-4C8C-938C-67C0D243381F}" srcOrd="9" destOrd="0" presId="urn:microsoft.com/office/officeart/2005/8/layout/cycle1"/>
    <dgm:cxn modelId="{0D85F7E3-623B-47CB-B99D-3C2463E35113}" type="presParOf" srcId="{FD954361-6EE7-4DDE-8C9E-2FEBD225F401}" destId="{1D2DC095-0B4C-420E-9C10-93EA8FD1E92B}" srcOrd="10" destOrd="0" presId="urn:microsoft.com/office/officeart/2005/8/layout/cycle1"/>
    <dgm:cxn modelId="{5F26F28B-61A6-49E1-B99A-43852DD5D7CD}" type="presParOf" srcId="{FD954361-6EE7-4DDE-8C9E-2FEBD225F401}" destId="{E96D94B6-C32E-43D7-BE48-925C74603207}" srcOrd="11" destOrd="0" presId="urn:microsoft.com/office/officeart/2005/8/layout/cycle1"/>
    <dgm:cxn modelId="{36C33C9F-867B-45EC-A5BC-F6439FCAF8A5}" type="presParOf" srcId="{FD954361-6EE7-4DDE-8C9E-2FEBD225F401}" destId="{D3AB630B-1423-4965-800D-9D05632808F5}" srcOrd="12" destOrd="0" presId="urn:microsoft.com/office/officeart/2005/8/layout/cycle1"/>
    <dgm:cxn modelId="{F9015ABC-A26F-4791-83C3-E2A5A5E8B09A}" type="presParOf" srcId="{FD954361-6EE7-4DDE-8C9E-2FEBD225F401}" destId="{C165B71D-A32A-4AFE-9BA2-588054A842A3}" srcOrd="13" destOrd="0" presId="urn:microsoft.com/office/officeart/2005/8/layout/cycle1"/>
    <dgm:cxn modelId="{80B523B4-3077-46F8-9AD8-D71ECBC9E87B}" type="presParOf" srcId="{FD954361-6EE7-4DDE-8C9E-2FEBD225F401}" destId="{6B940EA8-E759-4EE3-A3C6-A36466ABAA4D}"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6908103-5940-41CD-A66F-ECC98D268A80}"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6013F07D-4DE9-4D66-836E-6364F9B09175}">
      <dgm:prSet/>
      <dgm:spPr/>
      <dgm:t>
        <a:bodyPr/>
        <a:lstStyle/>
        <a:p>
          <a:r>
            <a:rPr lang="en-GB"/>
            <a:t>Linkedln</a:t>
          </a:r>
          <a:endParaRPr lang="en-US"/>
        </a:p>
      </dgm:t>
    </dgm:pt>
    <dgm:pt modelId="{703ECF24-E2BD-4F2B-932F-B82C35D7F5F4}" type="parTrans" cxnId="{BDA7D857-797B-40BC-B84A-5DB636FC11B0}">
      <dgm:prSet/>
      <dgm:spPr/>
      <dgm:t>
        <a:bodyPr/>
        <a:lstStyle/>
        <a:p>
          <a:endParaRPr lang="en-US"/>
        </a:p>
      </dgm:t>
    </dgm:pt>
    <dgm:pt modelId="{28907558-FAD5-4ED5-8A4A-1D5BB65DF716}" type="sibTrans" cxnId="{BDA7D857-797B-40BC-B84A-5DB636FC11B0}">
      <dgm:prSet/>
      <dgm:spPr/>
      <dgm:t>
        <a:bodyPr/>
        <a:lstStyle/>
        <a:p>
          <a:endParaRPr lang="en-US"/>
        </a:p>
      </dgm:t>
    </dgm:pt>
    <dgm:pt modelId="{AFCAF93F-C680-4132-9C69-2BE806F82794}">
      <dgm:prSet/>
      <dgm:spPr/>
      <dgm:t>
        <a:bodyPr/>
        <a:lstStyle/>
        <a:p>
          <a:r>
            <a:rPr lang="en-GB" dirty="0"/>
            <a:t>Twitter</a:t>
          </a:r>
          <a:endParaRPr lang="en-US" dirty="0"/>
        </a:p>
      </dgm:t>
    </dgm:pt>
    <dgm:pt modelId="{7502E2C0-27AE-4765-A170-DB1BC2095022}" type="parTrans" cxnId="{156CED58-1378-439E-8B78-889C8A488FAA}">
      <dgm:prSet/>
      <dgm:spPr/>
      <dgm:t>
        <a:bodyPr/>
        <a:lstStyle/>
        <a:p>
          <a:endParaRPr lang="en-US"/>
        </a:p>
      </dgm:t>
    </dgm:pt>
    <dgm:pt modelId="{B9130AB6-A971-4EE7-AD22-94AECD20A67F}" type="sibTrans" cxnId="{156CED58-1378-439E-8B78-889C8A488FAA}">
      <dgm:prSet/>
      <dgm:spPr/>
      <dgm:t>
        <a:bodyPr/>
        <a:lstStyle/>
        <a:p>
          <a:endParaRPr lang="en-US"/>
        </a:p>
      </dgm:t>
    </dgm:pt>
    <dgm:pt modelId="{A03F1759-F907-43A1-909B-D614285C0EF6}" type="pres">
      <dgm:prSet presAssocID="{E6908103-5940-41CD-A66F-ECC98D268A80}" presName="linear" presStyleCnt="0">
        <dgm:presLayoutVars>
          <dgm:animLvl val="lvl"/>
          <dgm:resizeHandles val="exact"/>
        </dgm:presLayoutVars>
      </dgm:prSet>
      <dgm:spPr/>
    </dgm:pt>
    <dgm:pt modelId="{980E5A96-A950-4362-824F-91A28869915C}" type="pres">
      <dgm:prSet presAssocID="{6013F07D-4DE9-4D66-836E-6364F9B09175}" presName="parentText" presStyleLbl="node1" presStyleIdx="0" presStyleCnt="2" custLinFactY="-38165" custLinFactNeighborY="-100000">
        <dgm:presLayoutVars>
          <dgm:chMax val="0"/>
          <dgm:bulletEnabled val="1"/>
        </dgm:presLayoutVars>
      </dgm:prSet>
      <dgm:spPr/>
    </dgm:pt>
    <dgm:pt modelId="{DDED1B1C-7BE3-4BDB-9E72-5D0BB3DA0A00}" type="pres">
      <dgm:prSet presAssocID="{28907558-FAD5-4ED5-8A4A-1D5BB65DF716}" presName="spacer" presStyleCnt="0"/>
      <dgm:spPr/>
    </dgm:pt>
    <dgm:pt modelId="{E719EB0C-4176-4F43-AD20-7359A7816FD4}" type="pres">
      <dgm:prSet presAssocID="{AFCAF93F-C680-4132-9C69-2BE806F82794}" presName="parentText" presStyleLbl="node1" presStyleIdx="1" presStyleCnt="2" custLinFactY="-40387" custLinFactNeighborY="-100000">
        <dgm:presLayoutVars>
          <dgm:chMax val="0"/>
          <dgm:bulletEnabled val="1"/>
        </dgm:presLayoutVars>
      </dgm:prSet>
      <dgm:spPr/>
    </dgm:pt>
  </dgm:ptLst>
  <dgm:cxnLst>
    <dgm:cxn modelId="{F27FDB2C-5C00-4A6E-891D-7254C01D69BF}" type="presOf" srcId="{E6908103-5940-41CD-A66F-ECC98D268A80}" destId="{A03F1759-F907-43A1-909B-D614285C0EF6}" srcOrd="0" destOrd="0" presId="urn:microsoft.com/office/officeart/2005/8/layout/vList2"/>
    <dgm:cxn modelId="{D955D036-2CF5-4D69-8198-816AA66B1CCA}" type="presOf" srcId="{6013F07D-4DE9-4D66-836E-6364F9B09175}" destId="{980E5A96-A950-4362-824F-91A28869915C}" srcOrd="0" destOrd="0" presId="urn:microsoft.com/office/officeart/2005/8/layout/vList2"/>
    <dgm:cxn modelId="{BDA7D857-797B-40BC-B84A-5DB636FC11B0}" srcId="{E6908103-5940-41CD-A66F-ECC98D268A80}" destId="{6013F07D-4DE9-4D66-836E-6364F9B09175}" srcOrd="0" destOrd="0" parTransId="{703ECF24-E2BD-4F2B-932F-B82C35D7F5F4}" sibTransId="{28907558-FAD5-4ED5-8A4A-1D5BB65DF716}"/>
    <dgm:cxn modelId="{156CED58-1378-439E-8B78-889C8A488FAA}" srcId="{E6908103-5940-41CD-A66F-ECC98D268A80}" destId="{AFCAF93F-C680-4132-9C69-2BE806F82794}" srcOrd="1" destOrd="0" parTransId="{7502E2C0-27AE-4765-A170-DB1BC2095022}" sibTransId="{B9130AB6-A971-4EE7-AD22-94AECD20A67F}"/>
    <dgm:cxn modelId="{E45FB389-D75F-49F8-A12D-F6962A584909}" type="presOf" srcId="{AFCAF93F-C680-4132-9C69-2BE806F82794}" destId="{E719EB0C-4176-4F43-AD20-7359A7816FD4}" srcOrd="0" destOrd="0" presId="urn:microsoft.com/office/officeart/2005/8/layout/vList2"/>
    <dgm:cxn modelId="{5533B7C5-CFE5-4249-B02D-111F7BAA86D2}" type="presParOf" srcId="{A03F1759-F907-43A1-909B-D614285C0EF6}" destId="{980E5A96-A950-4362-824F-91A28869915C}" srcOrd="0" destOrd="0" presId="urn:microsoft.com/office/officeart/2005/8/layout/vList2"/>
    <dgm:cxn modelId="{958001F1-BB3B-4207-B0F4-51709B19413D}" type="presParOf" srcId="{A03F1759-F907-43A1-909B-D614285C0EF6}" destId="{DDED1B1C-7BE3-4BDB-9E72-5D0BB3DA0A00}" srcOrd="1" destOrd="0" presId="urn:microsoft.com/office/officeart/2005/8/layout/vList2"/>
    <dgm:cxn modelId="{FBEDF640-CDA5-4787-A930-36721515D119}" type="presParOf" srcId="{A03F1759-F907-43A1-909B-D614285C0EF6}" destId="{E719EB0C-4176-4F43-AD20-7359A7816FD4}"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16B2D3A-0F05-403B-87D7-847D3FC72582}"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37E7248F-18A0-491D-A135-E0A105351225}">
      <dgm:prSet/>
      <dgm:spPr/>
      <dgm:t>
        <a:bodyPr/>
        <a:lstStyle/>
        <a:p>
          <a:pPr>
            <a:lnSpc>
              <a:spcPct val="100000"/>
            </a:lnSpc>
            <a:defRPr cap="all"/>
          </a:pPr>
          <a:r>
            <a:rPr lang="en-GB"/>
            <a:t>Thank you</a:t>
          </a:r>
          <a:endParaRPr lang="en-US"/>
        </a:p>
      </dgm:t>
    </dgm:pt>
    <dgm:pt modelId="{BD3909C4-50BF-4F79-AADC-E023E81BFD30}" type="parTrans" cxnId="{BD9C3D16-E071-4807-B722-839010116330}">
      <dgm:prSet/>
      <dgm:spPr/>
      <dgm:t>
        <a:bodyPr/>
        <a:lstStyle/>
        <a:p>
          <a:endParaRPr lang="en-US"/>
        </a:p>
      </dgm:t>
    </dgm:pt>
    <dgm:pt modelId="{D0D0ACCC-8347-4066-AE1F-196D36441573}" type="sibTrans" cxnId="{BD9C3D16-E071-4807-B722-839010116330}">
      <dgm:prSet/>
      <dgm:spPr/>
      <dgm:t>
        <a:bodyPr/>
        <a:lstStyle/>
        <a:p>
          <a:endParaRPr lang="en-US"/>
        </a:p>
      </dgm:t>
    </dgm:pt>
    <dgm:pt modelId="{B6A09142-7ADC-48EE-AE80-C59907E00BC5}">
      <dgm:prSet/>
      <dgm:spPr/>
      <dgm:t>
        <a:bodyPr/>
        <a:lstStyle/>
        <a:p>
          <a:pPr>
            <a:lnSpc>
              <a:spcPct val="100000"/>
            </a:lnSpc>
            <a:defRPr cap="all"/>
          </a:pPr>
          <a:r>
            <a:rPr lang="en-GB"/>
            <a:t>For</a:t>
          </a:r>
          <a:endParaRPr lang="en-US"/>
        </a:p>
      </dgm:t>
    </dgm:pt>
    <dgm:pt modelId="{AABE84DA-AA66-4E3F-8D31-EF093D29A620}" type="parTrans" cxnId="{AEEFF421-94AC-459D-A4D3-BF0D17D2679B}">
      <dgm:prSet/>
      <dgm:spPr/>
      <dgm:t>
        <a:bodyPr/>
        <a:lstStyle/>
        <a:p>
          <a:endParaRPr lang="en-US"/>
        </a:p>
      </dgm:t>
    </dgm:pt>
    <dgm:pt modelId="{A84C1B0C-D564-4CF9-9B42-F34767ED74D1}" type="sibTrans" cxnId="{AEEFF421-94AC-459D-A4D3-BF0D17D2679B}">
      <dgm:prSet/>
      <dgm:spPr/>
      <dgm:t>
        <a:bodyPr/>
        <a:lstStyle/>
        <a:p>
          <a:endParaRPr lang="en-US"/>
        </a:p>
      </dgm:t>
    </dgm:pt>
    <dgm:pt modelId="{8D59E713-2A98-4E86-9C2C-1B2313A6BBF3}">
      <dgm:prSet/>
      <dgm:spPr/>
      <dgm:t>
        <a:bodyPr/>
        <a:lstStyle/>
        <a:p>
          <a:pPr>
            <a:lnSpc>
              <a:spcPct val="100000"/>
            </a:lnSpc>
            <a:defRPr cap="all"/>
          </a:pPr>
          <a:r>
            <a:rPr lang="en-GB"/>
            <a:t>listening</a:t>
          </a:r>
          <a:endParaRPr lang="en-US"/>
        </a:p>
      </dgm:t>
    </dgm:pt>
    <dgm:pt modelId="{4EDA0270-A789-4FA5-8333-884D3C0ED4C8}" type="parTrans" cxnId="{D8BA143C-B9D6-47CD-A1DC-E1215BA44145}">
      <dgm:prSet/>
      <dgm:spPr/>
      <dgm:t>
        <a:bodyPr/>
        <a:lstStyle/>
        <a:p>
          <a:endParaRPr lang="en-US"/>
        </a:p>
      </dgm:t>
    </dgm:pt>
    <dgm:pt modelId="{B0BD389F-7D43-4F7B-B3FC-002414D5BBAD}" type="sibTrans" cxnId="{D8BA143C-B9D6-47CD-A1DC-E1215BA44145}">
      <dgm:prSet/>
      <dgm:spPr/>
      <dgm:t>
        <a:bodyPr/>
        <a:lstStyle/>
        <a:p>
          <a:endParaRPr lang="en-US"/>
        </a:p>
      </dgm:t>
    </dgm:pt>
    <dgm:pt modelId="{FAD6F62C-B1DE-478B-B371-F8FA7790392D}" type="pres">
      <dgm:prSet presAssocID="{916B2D3A-0F05-403B-87D7-847D3FC72582}" presName="root" presStyleCnt="0">
        <dgm:presLayoutVars>
          <dgm:dir/>
          <dgm:resizeHandles val="exact"/>
        </dgm:presLayoutVars>
      </dgm:prSet>
      <dgm:spPr/>
    </dgm:pt>
    <dgm:pt modelId="{E011B79A-D009-45FC-9576-6F399C8E1F9B}" type="pres">
      <dgm:prSet presAssocID="{37E7248F-18A0-491D-A135-E0A105351225}" presName="compNode" presStyleCnt="0"/>
      <dgm:spPr/>
    </dgm:pt>
    <dgm:pt modelId="{172B3AA2-C126-4134-9C2A-9E878B705212}" type="pres">
      <dgm:prSet presAssocID="{37E7248F-18A0-491D-A135-E0A105351225}" presName="iconBgRect" presStyleLbl="bgShp" presStyleIdx="0" presStyleCnt="3"/>
      <dgm:spPr/>
    </dgm:pt>
    <dgm:pt modelId="{968BBF50-5672-4420-8D96-7B0C078DCA23}" type="pres">
      <dgm:prSet presAssocID="{37E7248F-18A0-491D-A135-E0A1053512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miling Face with No Fill"/>
        </a:ext>
      </dgm:extLst>
    </dgm:pt>
    <dgm:pt modelId="{A2455BFF-DFE9-4366-BE11-B11EE40C7CBE}" type="pres">
      <dgm:prSet presAssocID="{37E7248F-18A0-491D-A135-E0A105351225}" presName="spaceRect" presStyleCnt="0"/>
      <dgm:spPr/>
    </dgm:pt>
    <dgm:pt modelId="{DE3C05E2-18F2-479A-80EC-B611DB0BA3C9}" type="pres">
      <dgm:prSet presAssocID="{37E7248F-18A0-491D-A135-E0A105351225}" presName="textRect" presStyleLbl="revTx" presStyleIdx="0" presStyleCnt="3">
        <dgm:presLayoutVars>
          <dgm:chMax val="1"/>
          <dgm:chPref val="1"/>
        </dgm:presLayoutVars>
      </dgm:prSet>
      <dgm:spPr/>
    </dgm:pt>
    <dgm:pt modelId="{D1F9ECF7-8331-4229-A5F8-58068E713DBC}" type="pres">
      <dgm:prSet presAssocID="{D0D0ACCC-8347-4066-AE1F-196D36441573}" presName="sibTrans" presStyleCnt="0"/>
      <dgm:spPr/>
    </dgm:pt>
    <dgm:pt modelId="{068FBB52-DEAB-4C30-827F-C08B23C79BB4}" type="pres">
      <dgm:prSet presAssocID="{B6A09142-7ADC-48EE-AE80-C59907E00BC5}" presName="compNode" presStyleCnt="0"/>
      <dgm:spPr/>
    </dgm:pt>
    <dgm:pt modelId="{0E2C7E61-E0BD-428A-A84E-9268BAE87B96}" type="pres">
      <dgm:prSet presAssocID="{B6A09142-7ADC-48EE-AE80-C59907E00BC5}" presName="iconBgRect" presStyleLbl="bgShp" presStyleIdx="1" presStyleCnt="3"/>
      <dgm:spPr/>
    </dgm:pt>
    <dgm:pt modelId="{BC108688-0754-434C-83AF-80948A9220F9}" type="pres">
      <dgm:prSet presAssocID="{B6A09142-7ADC-48EE-AE80-C59907E00BC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047FD6E9-9ECC-471E-9860-9520F6869399}" type="pres">
      <dgm:prSet presAssocID="{B6A09142-7ADC-48EE-AE80-C59907E00BC5}" presName="spaceRect" presStyleCnt="0"/>
      <dgm:spPr/>
    </dgm:pt>
    <dgm:pt modelId="{E967D058-2313-484E-81A5-10F7F6EAB5DE}" type="pres">
      <dgm:prSet presAssocID="{B6A09142-7ADC-48EE-AE80-C59907E00BC5}" presName="textRect" presStyleLbl="revTx" presStyleIdx="1" presStyleCnt="3">
        <dgm:presLayoutVars>
          <dgm:chMax val="1"/>
          <dgm:chPref val="1"/>
        </dgm:presLayoutVars>
      </dgm:prSet>
      <dgm:spPr/>
    </dgm:pt>
    <dgm:pt modelId="{60107D1E-A3CF-4F39-8FA8-E5A2281165FA}" type="pres">
      <dgm:prSet presAssocID="{A84C1B0C-D564-4CF9-9B42-F34767ED74D1}" presName="sibTrans" presStyleCnt="0"/>
      <dgm:spPr/>
    </dgm:pt>
    <dgm:pt modelId="{4D1E2A05-A6D0-4764-856C-3E0E5096A0CE}" type="pres">
      <dgm:prSet presAssocID="{8D59E713-2A98-4E86-9C2C-1B2313A6BBF3}" presName="compNode" presStyleCnt="0"/>
      <dgm:spPr/>
    </dgm:pt>
    <dgm:pt modelId="{7DCE3EDA-DBE7-4CED-BC04-2B62EFE6E4D7}" type="pres">
      <dgm:prSet presAssocID="{8D59E713-2A98-4E86-9C2C-1B2313A6BBF3}" presName="iconBgRect" presStyleLbl="bgShp" presStyleIdx="2" presStyleCnt="3"/>
      <dgm:spPr/>
    </dgm:pt>
    <dgm:pt modelId="{E2DF1687-6072-490B-9ACD-07D13CA86941}" type="pres">
      <dgm:prSet presAssocID="{8D59E713-2A98-4E86-9C2C-1B2313A6BB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phones"/>
        </a:ext>
      </dgm:extLst>
    </dgm:pt>
    <dgm:pt modelId="{DD9D45DD-B0B1-45AD-97C4-E2BE19E44BBD}" type="pres">
      <dgm:prSet presAssocID="{8D59E713-2A98-4E86-9C2C-1B2313A6BBF3}" presName="spaceRect" presStyleCnt="0"/>
      <dgm:spPr/>
    </dgm:pt>
    <dgm:pt modelId="{ED7C2785-2CA3-434F-8ADA-7C6330CA604D}" type="pres">
      <dgm:prSet presAssocID="{8D59E713-2A98-4E86-9C2C-1B2313A6BBF3}" presName="textRect" presStyleLbl="revTx" presStyleIdx="2" presStyleCnt="3">
        <dgm:presLayoutVars>
          <dgm:chMax val="1"/>
          <dgm:chPref val="1"/>
        </dgm:presLayoutVars>
      </dgm:prSet>
      <dgm:spPr/>
    </dgm:pt>
  </dgm:ptLst>
  <dgm:cxnLst>
    <dgm:cxn modelId="{89614807-B7E9-4055-A330-0D1CCB5010CB}" type="presOf" srcId="{37E7248F-18A0-491D-A135-E0A105351225}" destId="{DE3C05E2-18F2-479A-80EC-B611DB0BA3C9}" srcOrd="0" destOrd="0" presId="urn:microsoft.com/office/officeart/2018/5/layout/IconCircleLabelList"/>
    <dgm:cxn modelId="{A215DD0C-7A95-435C-AAFB-BA22D4ACE21E}" type="presOf" srcId="{916B2D3A-0F05-403B-87D7-847D3FC72582}" destId="{FAD6F62C-B1DE-478B-B371-F8FA7790392D}" srcOrd="0" destOrd="0" presId="urn:microsoft.com/office/officeart/2018/5/layout/IconCircleLabelList"/>
    <dgm:cxn modelId="{BD9C3D16-E071-4807-B722-839010116330}" srcId="{916B2D3A-0F05-403B-87D7-847D3FC72582}" destId="{37E7248F-18A0-491D-A135-E0A105351225}" srcOrd="0" destOrd="0" parTransId="{BD3909C4-50BF-4F79-AADC-E023E81BFD30}" sibTransId="{D0D0ACCC-8347-4066-AE1F-196D36441573}"/>
    <dgm:cxn modelId="{AEEFF421-94AC-459D-A4D3-BF0D17D2679B}" srcId="{916B2D3A-0F05-403B-87D7-847D3FC72582}" destId="{B6A09142-7ADC-48EE-AE80-C59907E00BC5}" srcOrd="1" destOrd="0" parTransId="{AABE84DA-AA66-4E3F-8D31-EF093D29A620}" sibTransId="{A84C1B0C-D564-4CF9-9B42-F34767ED74D1}"/>
    <dgm:cxn modelId="{D8BA143C-B9D6-47CD-A1DC-E1215BA44145}" srcId="{916B2D3A-0F05-403B-87D7-847D3FC72582}" destId="{8D59E713-2A98-4E86-9C2C-1B2313A6BBF3}" srcOrd="2" destOrd="0" parTransId="{4EDA0270-A789-4FA5-8333-884D3C0ED4C8}" sibTransId="{B0BD389F-7D43-4F7B-B3FC-002414D5BBAD}"/>
    <dgm:cxn modelId="{2796C678-4FBD-41BB-B224-EEBAB235FF1D}" type="presOf" srcId="{8D59E713-2A98-4E86-9C2C-1B2313A6BBF3}" destId="{ED7C2785-2CA3-434F-8ADA-7C6330CA604D}" srcOrd="0" destOrd="0" presId="urn:microsoft.com/office/officeart/2018/5/layout/IconCircleLabelList"/>
    <dgm:cxn modelId="{CD2585CE-D5D5-487C-8A65-49EA9EAD2D84}" type="presOf" srcId="{B6A09142-7ADC-48EE-AE80-C59907E00BC5}" destId="{E967D058-2313-484E-81A5-10F7F6EAB5DE}" srcOrd="0" destOrd="0" presId="urn:microsoft.com/office/officeart/2018/5/layout/IconCircleLabelList"/>
    <dgm:cxn modelId="{A4895A8F-A04C-4236-A66D-26CC1974639C}" type="presParOf" srcId="{FAD6F62C-B1DE-478B-B371-F8FA7790392D}" destId="{E011B79A-D009-45FC-9576-6F399C8E1F9B}" srcOrd="0" destOrd="0" presId="urn:microsoft.com/office/officeart/2018/5/layout/IconCircleLabelList"/>
    <dgm:cxn modelId="{F1EF19F8-22B1-45AE-8EF2-1F73C8506E0C}" type="presParOf" srcId="{E011B79A-D009-45FC-9576-6F399C8E1F9B}" destId="{172B3AA2-C126-4134-9C2A-9E878B705212}" srcOrd="0" destOrd="0" presId="urn:microsoft.com/office/officeart/2018/5/layout/IconCircleLabelList"/>
    <dgm:cxn modelId="{B40B8DBC-00DB-4374-908D-5F980DC04BB7}" type="presParOf" srcId="{E011B79A-D009-45FC-9576-6F399C8E1F9B}" destId="{968BBF50-5672-4420-8D96-7B0C078DCA23}" srcOrd="1" destOrd="0" presId="urn:microsoft.com/office/officeart/2018/5/layout/IconCircleLabelList"/>
    <dgm:cxn modelId="{91995638-D847-42B1-83E9-8721CEC7D0B3}" type="presParOf" srcId="{E011B79A-D009-45FC-9576-6F399C8E1F9B}" destId="{A2455BFF-DFE9-4366-BE11-B11EE40C7CBE}" srcOrd="2" destOrd="0" presId="urn:microsoft.com/office/officeart/2018/5/layout/IconCircleLabelList"/>
    <dgm:cxn modelId="{752E524F-1524-4B4B-8D52-4EFC9A1D3151}" type="presParOf" srcId="{E011B79A-D009-45FC-9576-6F399C8E1F9B}" destId="{DE3C05E2-18F2-479A-80EC-B611DB0BA3C9}" srcOrd="3" destOrd="0" presId="urn:microsoft.com/office/officeart/2018/5/layout/IconCircleLabelList"/>
    <dgm:cxn modelId="{E19F8788-FF5C-4E14-9DD4-8285CE986520}" type="presParOf" srcId="{FAD6F62C-B1DE-478B-B371-F8FA7790392D}" destId="{D1F9ECF7-8331-4229-A5F8-58068E713DBC}" srcOrd="1" destOrd="0" presId="urn:microsoft.com/office/officeart/2018/5/layout/IconCircleLabelList"/>
    <dgm:cxn modelId="{3F3552C4-D778-44F3-9716-51A0B41B4A9F}" type="presParOf" srcId="{FAD6F62C-B1DE-478B-B371-F8FA7790392D}" destId="{068FBB52-DEAB-4C30-827F-C08B23C79BB4}" srcOrd="2" destOrd="0" presId="urn:microsoft.com/office/officeart/2018/5/layout/IconCircleLabelList"/>
    <dgm:cxn modelId="{51D35757-EFE7-4C9A-9B33-FFFFE304CF41}" type="presParOf" srcId="{068FBB52-DEAB-4C30-827F-C08B23C79BB4}" destId="{0E2C7E61-E0BD-428A-A84E-9268BAE87B96}" srcOrd="0" destOrd="0" presId="urn:microsoft.com/office/officeart/2018/5/layout/IconCircleLabelList"/>
    <dgm:cxn modelId="{003A4AD5-7ED6-45F6-92BA-A20D42792B28}" type="presParOf" srcId="{068FBB52-DEAB-4C30-827F-C08B23C79BB4}" destId="{BC108688-0754-434C-83AF-80948A9220F9}" srcOrd="1" destOrd="0" presId="urn:microsoft.com/office/officeart/2018/5/layout/IconCircleLabelList"/>
    <dgm:cxn modelId="{7A28952C-43D5-499F-8079-709EE9100EAD}" type="presParOf" srcId="{068FBB52-DEAB-4C30-827F-C08B23C79BB4}" destId="{047FD6E9-9ECC-471E-9860-9520F6869399}" srcOrd="2" destOrd="0" presId="urn:microsoft.com/office/officeart/2018/5/layout/IconCircleLabelList"/>
    <dgm:cxn modelId="{971E9999-56C6-4799-904C-62CAC3219D52}" type="presParOf" srcId="{068FBB52-DEAB-4C30-827F-C08B23C79BB4}" destId="{E967D058-2313-484E-81A5-10F7F6EAB5DE}" srcOrd="3" destOrd="0" presId="urn:microsoft.com/office/officeart/2018/5/layout/IconCircleLabelList"/>
    <dgm:cxn modelId="{4687B17E-2AFB-451B-8B8F-D0AD88846C59}" type="presParOf" srcId="{FAD6F62C-B1DE-478B-B371-F8FA7790392D}" destId="{60107D1E-A3CF-4F39-8FA8-E5A2281165FA}" srcOrd="3" destOrd="0" presId="urn:microsoft.com/office/officeart/2018/5/layout/IconCircleLabelList"/>
    <dgm:cxn modelId="{17F73E85-8B02-429E-A59D-53DB2084E63B}" type="presParOf" srcId="{FAD6F62C-B1DE-478B-B371-F8FA7790392D}" destId="{4D1E2A05-A6D0-4764-856C-3E0E5096A0CE}" srcOrd="4" destOrd="0" presId="urn:microsoft.com/office/officeart/2018/5/layout/IconCircleLabelList"/>
    <dgm:cxn modelId="{9F611540-3C05-4350-97C7-F46F9DD572E1}" type="presParOf" srcId="{4D1E2A05-A6D0-4764-856C-3E0E5096A0CE}" destId="{7DCE3EDA-DBE7-4CED-BC04-2B62EFE6E4D7}" srcOrd="0" destOrd="0" presId="urn:microsoft.com/office/officeart/2018/5/layout/IconCircleLabelList"/>
    <dgm:cxn modelId="{0843D46C-715B-4AB7-89FE-4253EE6F6F96}" type="presParOf" srcId="{4D1E2A05-A6D0-4764-856C-3E0E5096A0CE}" destId="{E2DF1687-6072-490B-9ACD-07D13CA86941}" srcOrd="1" destOrd="0" presId="urn:microsoft.com/office/officeart/2018/5/layout/IconCircleLabelList"/>
    <dgm:cxn modelId="{06EC7B35-03AE-4E93-8FA0-61E7B602C5E4}" type="presParOf" srcId="{4D1E2A05-A6D0-4764-856C-3E0E5096A0CE}" destId="{DD9D45DD-B0B1-45AD-97C4-E2BE19E44BBD}" srcOrd="2" destOrd="0" presId="urn:microsoft.com/office/officeart/2018/5/layout/IconCircleLabelList"/>
    <dgm:cxn modelId="{A7DB680D-3D72-4875-BA42-C301BF5773F1}" type="presParOf" srcId="{4D1E2A05-A6D0-4764-856C-3E0E5096A0CE}" destId="{ED7C2785-2CA3-434F-8ADA-7C6330CA604D}"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4BAE1-4809-4EAF-9F21-09AFBACA08EF}">
      <dsp:nvSpPr>
        <dsp:cNvPr id="0" name=""/>
        <dsp:cNvSpPr/>
      </dsp:nvSpPr>
      <dsp:spPr>
        <a:xfrm>
          <a:off x="0" y="293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9725235-D42E-428B-BAF5-F8EF8A38095F}">
      <dsp:nvSpPr>
        <dsp:cNvPr id="0" name=""/>
        <dsp:cNvSpPr/>
      </dsp:nvSpPr>
      <dsp:spPr>
        <a:xfrm>
          <a:off x="0" y="2937"/>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a:t>Undergraduate: 2012 - 2017</a:t>
          </a:r>
          <a:endParaRPr lang="en-US" sz="2300" kern="1200"/>
        </a:p>
      </dsp:txBody>
      <dsp:txXfrm>
        <a:off x="0" y="2937"/>
        <a:ext cx="10515600" cy="500777"/>
      </dsp:txXfrm>
    </dsp:sp>
    <dsp:sp modelId="{C00CB5F8-F409-43BA-A782-4C88F02C1573}">
      <dsp:nvSpPr>
        <dsp:cNvPr id="0" name=""/>
        <dsp:cNvSpPr/>
      </dsp:nvSpPr>
      <dsp:spPr>
        <a:xfrm>
          <a:off x="0" y="503715"/>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A27DF6-59A8-4C16-87F6-5A21DF4F1E7A}">
      <dsp:nvSpPr>
        <dsp:cNvPr id="0" name=""/>
        <dsp:cNvSpPr/>
      </dsp:nvSpPr>
      <dsp:spPr>
        <a:xfrm>
          <a:off x="0" y="503715"/>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t>Learning</a:t>
          </a:r>
          <a:endParaRPr lang="en-US" sz="2300" kern="1200"/>
        </a:p>
      </dsp:txBody>
      <dsp:txXfrm>
        <a:off x="0" y="503715"/>
        <a:ext cx="10515600" cy="500777"/>
      </dsp:txXfrm>
    </dsp:sp>
    <dsp:sp modelId="{7BA8E203-032B-44D9-B40D-88E6BA88ADD3}">
      <dsp:nvSpPr>
        <dsp:cNvPr id="0" name=""/>
        <dsp:cNvSpPr/>
      </dsp:nvSpPr>
      <dsp:spPr>
        <a:xfrm>
          <a:off x="0" y="100449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C29A4D1-7232-4CF3-8A26-B4118FD4A056}">
      <dsp:nvSpPr>
        <dsp:cNvPr id="0" name=""/>
        <dsp:cNvSpPr/>
      </dsp:nvSpPr>
      <dsp:spPr>
        <a:xfrm>
          <a:off x="0" y="1004493"/>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t>Interests </a:t>
          </a:r>
          <a:endParaRPr lang="en-US" sz="2300" kern="1200"/>
        </a:p>
      </dsp:txBody>
      <dsp:txXfrm>
        <a:off x="0" y="1004493"/>
        <a:ext cx="10515600" cy="500777"/>
      </dsp:txXfrm>
    </dsp:sp>
    <dsp:sp modelId="{5439DCE3-F2EA-4D37-8AE0-CE4C6E28C6CA}">
      <dsp:nvSpPr>
        <dsp:cNvPr id="0" name=""/>
        <dsp:cNvSpPr/>
      </dsp:nvSpPr>
      <dsp:spPr>
        <a:xfrm>
          <a:off x="0" y="1505271"/>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823D11-087D-45CA-B43E-A76B430CF6E2}">
      <dsp:nvSpPr>
        <dsp:cNvPr id="0" name=""/>
        <dsp:cNvSpPr/>
      </dsp:nvSpPr>
      <dsp:spPr>
        <a:xfrm>
          <a:off x="0" y="1505271"/>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Volunteering</a:t>
          </a:r>
          <a:endParaRPr lang="en-US" sz="2300" kern="1200" dirty="0"/>
        </a:p>
      </dsp:txBody>
      <dsp:txXfrm>
        <a:off x="0" y="1505271"/>
        <a:ext cx="10515600" cy="500777"/>
      </dsp:txXfrm>
    </dsp:sp>
    <dsp:sp modelId="{37470232-07C0-4680-9D57-BA0EADCA7C1C}">
      <dsp:nvSpPr>
        <dsp:cNvPr id="0" name=""/>
        <dsp:cNvSpPr/>
      </dsp:nvSpPr>
      <dsp:spPr>
        <a:xfrm>
          <a:off x="0" y="200604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96074-9164-4C30-97E5-8A04E2D8F681}">
      <dsp:nvSpPr>
        <dsp:cNvPr id="0" name=""/>
        <dsp:cNvSpPr/>
      </dsp:nvSpPr>
      <dsp:spPr>
        <a:xfrm>
          <a:off x="0" y="2006049"/>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dirty="0"/>
            <a:t>Post - Undergraduate: 2017 - 2020</a:t>
          </a:r>
          <a:endParaRPr lang="en-US" sz="2300" b="1" kern="1200" dirty="0"/>
        </a:p>
      </dsp:txBody>
      <dsp:txXfrm>
        <a:off x="0" y="2006049"/>
        <a:ext cx="10515600" cy="500777"/>
      </dsp:txXfrm>
    </dsp:sp>
    <dsp:sp modelId="{133B2187-A7B4-4321-8279-E479BD1BDD15}">
      <dsp:nvSpPr>
        <dsp:cNvPr id="0" name=""/>
        <dsp:cNvSpPr/>
      </dsp:nvSpPr>
      <dsp:spPr>
        <a:xfrm>
          <a:off x="0" y="2506827"/>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3AB63C-04A4-4910-9A87-18B9E4D82AA3}">
      <dsp:nvSpPr>
        <dsp:cNvPr id="0" name=""/>
        <dsp:cNvSpPr/>
      </dsp:nvSpPr>
      <dsp:spPr>
        <a:xfrm>
          <a:off x="0" y="2506827"/>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0" kern="1200" dirty="0"/>
            <a:t>Internship/work experience</a:t>
          </a:r>
          <a:endParaRPr lang="en-US" sz="2300" b="0" kern="1200" dirty="0"/>
        </a:p>
      </dsp:txBody>
      <dsp:txXfrm>
        <a:off x="0" y="2506827"/>
        <a:ext cx="10515600" cy="500777"/>
      </dsp:txXfrm>
    </dsp:sp>
    <dsp:sp modelId="{527BA29E-0A65-44CD-BEB1-6E3AF933E51F}">
      <dsp:nvSpPr>
        <dsp:cNvPr id="0" name=""/>
        <dsp:cNvSpPr/>
      </dsp:nvSpPr>
      <dsp:spPr>
        <a:xfrm>
          <a:off x="0" y="3007605"/>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3BE4D5C-428D-41FF-861B-854432FBE3A3}">
      <dsp:nvSpPr>
        <dsp:cNvPr id="0" name=""/>
        <dsp:cNvSpPr/>
      </dsp:nvSpPr>
      <dsp:spPr>
        <a:xfrm>
          <a:off x="0" y="3007605"/>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dirty="0"/>
            <a:t>Laboratory scientist/Public health officer</a:t>
          </a:r>
        </a:p>
      </dsp:txBody>
      <dsp:txXfrm>
        <a:off x="0" y="3007605"/>
        <a:ext cx="10515600" cy="500777"/>
      </dsp:txXfrm>
    </dsp:sp>
    <dsp:sp modelId="{CB7C2C53-AA3B-416F-A233-AE087C0BFF46}">
      <dsp:nvSpPr>
        <dsp:cNvPr id="0" name=""/>
        <dsp:cNvSpPr/>
      </dsp:nvSpPr>
      <dsp:spPr>
        <a:xfrm>
          <a:off x="0" y="3508382"/>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888692-9AB8-47C2-A298-DC40592945C8}">
      <dsp:nvSpPr>
        <dsp:cNvPr id="0" name=""/>
        <dsp:cNvSpPr/>
      </dsp:nvSpPr>
      <dsp:spPr>
        <a:xfrm>
          <a:off x="0" y="3508382"/>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Volunteering</a:t>
          </a:r>
          <a:endParaRPr lang="en-US" sz="2300" kern="1200" dirty="0"/>
        </a:p>
      </dsp:txBody>
      <dsp:txXfrm>
        <a:off x="0" y="3508382"/>
        <a:ext cx="10515600" cy="500777"/>
      </dsp:txXfrm>
    </dsp:sp>
    <dsp:sp modelId="{1EF69C0B-BC6C-49BC-B6CB-C1EFE9D92AE1}">
      <dsp:nvSpPr>
        <dsp:cNvPr id="0" name=""/>
        <dsp:cNvSpPr/>
      </dsp:nvSpPr>
      <dsp:spPr>
        <a:xfrm>
          <a:off x="0" y="4009160"/>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993130-2344-4E67-9436-3B1CAEF02F49}">
      <dsp:nvSpPr>
        <dsp:cNvPr id="0" name=""/>
        <dsp:cNvSpPr/>
      </dsp:nvSpPr>
      <dsp:spPr>
        <a:xfrm>
          <a:off x="0" y="4009160"/>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dirty="0"/>
            <a:t>Publication/peer reviews</a:t>
          </a:r>
          <a:endParaRPr lang="en-US" sz="2300" kern="1200" dirty="0"/>
        </a:p>
      </dsp:txBody>
      <dsp:txXfrm>
        <a:off x="0" y="4009160"/>
        <a:ext cx="10515600" cy="500777"/>
      </dsp:txXfrm>
    </dsp:sp>
    <dsp:sp modelId="{9EBC3375-CF54-48D0-BD26-751610E928F3}">
      <dsp:nvSpPr>
        <dsp:cNvPr id="0" name=""/>
        <dsp:cNvSpPr/>
      </dsp:nvSpPr>
      <dsp:spPr>
        <a:xfrm>
          <a:off x="0" y="450993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DFBA43-BA5D-4DF9-BE87-CB2AC7169FCF}">
      <dsp:nvSpPr>
        <dsp:cNvPr id="0" name=""/>
        <dsp:cNvSpPr/>
      </dsp:nvSpPr>
      <dsp:spPr>
        <a:xfrm>
          <a:off x="0" y="4509938"/>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a:t>MPhil: 2020 - 2021</a:t>
          </a:r>
          <a:endParaRPr lang="en-US" sz="2300" kern="1200"/>
        </a:p>
      </dsp:txBody>
      <dsp:txXfrm>
        <a:off x="0" y="4509938"/>
        <a:ext cx="10515600" cy="500777"/>
      </dsp:txXfrm>
    </dsp:sp>
    <dsp:sp modelId="{BE066948-446C-4E6E-9AF1-2F5C2D79257A}">
      <dsp:nvSpPr>
        <dsp:cNvPr id="0" name=""/>
        <dsp:cNvSpPr/>
      </dsp:nvSpPr>
      <dsp:spPr>
        <a:xfrm>
          <a:off x="0" y="501071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CAD1C6-EB27-4053-BB52-EDEF2D45D0E7}">
      <dsp:nvSpPr>
        <dsp:cNvPr id="0" name=""/>
        <dsp:cNvSpPr/>
      </dsp:nvSpPr>
      <dsp:spPr>
        <a:xfrm>
          <a:off x="0" y="5010716"/>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a:t>Research assistant: 2021 - 2022 </a:t>
          </a:r>
          <a:endParaRPr lang="en-US" sz="2300" kern="1200"/>
        </a:p>
      </dsp:txBody>
      <dsp:txXfrm>
        <a:off x="0" y="5010716"/>
        <a:ext cx="10515600" cy="500777"/>
      </dsp:txXfrm>
    </dsp:sp>
    <dsp:sp modelId="{3945A7BF-E71F-4FF4-BADC-17D9F2A14149}">
      <dsp:nvSpPr>
        <dsp:cNvPr id="0" name=""/>
        <dsp:cNvSpPr/>
      </dsp:nvSpPr>
      <dsp:spPr>
        <a:xfrm>
          <a:off x="0" y="551149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E307CF-7B89-4339-A0FE-F15A54710642}">
      <dsp:nvSpPr>
        <dsp:cNvPr id="0" name=""/>
        <dsp:cNvSpPr/>
      </dsp:nvSpPr>
      <dsp:spPr>
        <a:xfrm>
          <a:off x="0" y="5511494"/>
          <a:ext cx="10515600" cy="50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b="1" kern="1200"/>
            <a:t>PhD: 2022 - 2025</a:t>
          </a:r>
          <a:endParaRPr lang="en-US" sz="2300" kern="1200"/>
        </a:p>
      </dsp:txBody>
      <dsp:txXfrm>
        <a:off x="0" y="5511494"/>
        <a:ext cx="10515600" cy="5007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C7E813-393B-4B74-ABED-2179303F73D8}">
      <dsp:nvSpPr>
        <dsp:cNvPr id="0" name=""/>
        <dsp:cNvSpPr/>
      </dsp:nvSpPr>
      <dsp:spPr>
        <a:xfrm>
          <a:off x="0" y="57721"/>
          <a:ext cx="6263640" cy="98338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a:t>Utility</a:t>
          </a:r>
          <a:endParaRPr lang="en-US" sz="4100" kern="1200"/>
        </a:p>
      </dsp:txBody>
      <dsp:txXfrm>
        <a:off x="48005" y="105726"/>
        <a:ext cx="6167630" cy="887374"/>
      </dsp:txXfrm>
    </dsp:sp>
    <dsp:sp modelId="{EF1C95AA-0DA1-41E2-A1D8-B143D7A921FF}">
      <dsp:nvSpPr>
        <dsp:cNvPr id="0" name=""/>
        <dsp:cNvSpPr/>
      </dsp:nvSpPr>
      <dsp:spPr>
        <a:xfrm>
          <a:off x="0" y="1159186"/>
          <a:ext cx="6263640" cy="983384"/>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a:t>Meaningful activities</a:t>
          </a:r>
          <a:endParaRPr lang="en-US" sz="4100" kern="1200"/>
        </a:p>
      </dsp:txBody>
      <dsp:txXfrm>
        <a:off x="48005" y="1207191"/>
        <a:ext cx="6167630" cy="887374"/>
      </dsp:txXfrm>
    </dsp:sp>
    <dsp:sp modelId="{6B0B1F3E-CA36-4F35-80FD-FB1E724B8553}">
      <dsp:nvSpPr>
        <dsp:cNvPr id="0" name=""/>
        <dsp:cNvSpPr/>
      </dsp:nvSpPr>
      <dsp:spPr>
        <a:xfrm>
          <a:off x="0" y="2260651"/>
          <a:ext cx="6263640" cy="98338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a:t>Time for everything</a:t>
          </a:r>
          <a:endParaRPr lang="en-US" sz="4100" kern="1200"/>
        </a:p>
      </dsp:txBody>
      <dsp:txXfrm>
        <a:off x="48005" y="2308656"/>
        <a:ext cx="6167630" cy="887374"/>
      </dsp:txXfrm>
    </dsp:sp>
    <dsp:sp modelId="{374C225F-3F9B-47AF-9EE8-62B1C8F39E07}">
      <dsp:nvSpPr>
        <dsp:cNvPr id="0" name=""/>
        <dsp:cNvSpPr/>
      </dsp:nvSpPr>
      <dsp:spPr>
        <a:xfrm>
          <a:off x="0" y="3362116"/>
          <a:ext cx="6263640" cy="983384"/>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a:t>Discipline</a:t>
          </a:r>
          <a:endParaRPr lang="en-US" sz="4100" kern="1200"/>
        </a:p>
      </dsp:txBody>
      <dsp:txXfrm>
        <a:off x="48005" y="3410121"/>
        <a:ext cx="6167630" cy="887374"/>
      </dsp:txXfrm>
    </dsp:sp>
    <dsp:sp modelId="{390B2164-94FF-4C75-8180-C38B1CF2CF1D}">
      <dsp:nvSpPr>
        <dsp:cNvPr id="0" name=""/>
        <dsp:cNvSpPr/>
      </dsp:nvSpPr>
      <dsp:spPr>
        <a:xfrm>
          <a:off x="0" y="4463581"/>
          <a:ext cx="6263640" cy="98338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marL="0" lvl="0" indent="0" algn="l" defTabSz="1822450">
            <a:lnSpc>
              <a:spcPct val="90000"/>
            </a:lnSpc>
            <a:spcBef>
              <a:spcPct val="0"/>
            </a:spcBef>
            <a:spcAft>
              <a:spcPct val="35000"/>
            </a:spcAft>
            <a:buNone/>
          </a:pPr>
          <a:r>
            <a:rPr lang="en-GB" sz="4100" kern="1200"/>
            <a:t>Dedication</a:t>
          </a:r>
          <a:endParaRPr lang="en-US" sz="4100" kern="1200"/>
        </a:p>
      </dsp:txBody>
      <dsp:txXfrm>
        <a:off x="48005" y="4511586"/>
        <a:ext cx="6167630" cy="8873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5F0B19-6F53-479B-AA1D-20183E4C2031}">
      <dsp:nvSpPr>
        <dsp:cNvPr id="0" name=""/>
        <dsp:cNvSpPr/>
      </dsp:nvSpPr>
      <dsp:spPr>
        <a:xfrm>
          <a:off x="0" y="33263"/>
          <a:ext cx="6263640" cy="124722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GB" sz="5200" kern="1200" dirty="0"/>
            <a:t>P-push</a:t>
          </a:r>
          <a:endParaRPr lang="en-US" sz="5200" kern="1200" dirty="0"/>
        </a:p>
      </dsp:txBody>
      <dsp:txXfrm>
        <a:off x="60884" y="94147"/>
        <a:ext cx="6141872" cy="1125452"/>
      </dsp:txXfrm>
    </dsp:sp>
    <dsp:sp modelId="{F917586D-9316-482E-ADD1-7682B46B39FA}">
      <dsp:nvSpPr>
        <dsp:cNvPr id="0" name=""/>
        <dsp:cNvSpPr/>
      </dsp:nvSpPr>
      <dsp:spPr>
        <a:xfrm>
          <a:off x="0" y="1430243"/>
          <a:ext cx="6263640" cy="124722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GB" sz="5200" kern="1200"/>
            <a:t>U-until</a:t>
          </a:r>
          <a:endParaRPr lang="en-US" sz="5200" kern="1200"/>
        </a:p>
      </dsp:txBody>
      <dsp:txXfrm>
        <a:off x="60884" y="1491127"/>
        <a:ext cx="6141872" cy="1125452"/>
      </dsp:txXfrm>
    </dsp:sp>
    <dsp:sp modelId="{393B4259-3B47-4A10-8973-7606AF6C3168}">
      <dsp:nvSpPr>
        <dsp:cNvPr id="0" name=""/>
        <dsp:cNvSpPr/>
      </dsp:nvSpPr>
      <dsp:spPr>
        <a:xfrm>
          <a:off x="0" y="2827223"/>
          <a:ext cx="6263640" cy="124722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GB" sz="5200" kern="1200"/>
            <a:t>S-something</a:t>
          </a:r>
          <a:endParaRPr lang="en-US" sz="5200" kern="1200"/>
        </a:p>
      </dsp:txBody>
      <dsp:txXfrm>
        <a:off x="60884" y="2888107"/>
        <a:ext cx="6141872" cy="1125452"/>
      </dsp:txXfrm>
    </dsp:sp>
    <dsp:sp modelId="{3167B0FF-F1AC-4DF8-BE7C-DC7A18AE7250}">
      <dsp:nvSpPr>
        <dsp:cNvPr id="0" name=""/>
        <dsp:cNvSpPr/>
      </dsp:nvSpPr>
      <dsp:spPr>
        <a:xfrm>
          <a:off x="0" y="4224204"/>
          <a:ext cx="6263640" cy="124722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GB" sz="5200" kern="1200"/>
            <a:t>H-happens</a:t>
          </a:r>
          <a:endParaRPr lang="en-US" sz="5200" kern="1200"/>
        </a:p>
      </dsp:txBody>
      <dsp:txXfrm>
        <a:off x="60884" y="4285088"/>
        <a:ext cx="6141872" cy="1125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B5106-9AD7-4A20-AC3A-33FC697AF08F}">
      <dsp:nvSpPr>
        <dsp:cNvPr id="0" name=""/>
        <dsp:cNvSpPr/>
      </dsp:nvSpPr>
      <dsp:spPr>
        <a:xfrm>
          <a:off x="6058036" y="40319"/>
          <a:ext cx="1366658" cy="1366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t>Community Development Services</a:t>
          </a:r>
          <a:endParaRPr lang="en-US" sz="1800" kern="1200"/>
        </a:p>
      </dsp:txBody>
      <dsp:txXfrm>
        <a:off x="6058036" y="40319"/>
        <a:ext cx="1366658" cy="1366658"/>
      </dsp:txXfrm>
    </dsp:sp>
    <dsp:sp modelId="{7513BC3A-7384-4E03-808A-4C2E3737A3E4}">
      <dsp:nvSpPr>
        <dsp:cNvPr id="0" name=""/>
        <dsp:cNvSpPr/>
      </dsp:nvSpPr>
      <dsp:spPr>
        <a:xfrm>
          <a:off x="2838179" y="183"/>
          <a:ext cx="5130269" cy="5130269"/>
        </a:xfrm>
        <a:prstGeom prst="circularArrow">
          <a:avLst>
            <a:gd name="adj1" fmla="val 5195"/>
            <a:gd name="adj2" fmla="val 335510"/>
            <a:gd name="adj3" fmla="val 21294883"/>
            <a:gd name="adj4" fmla="val 19764801"/>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F7218A-ADE3-428C-A524-403CC4ECB288}">
      <dsp:nvSpPr>
        <dsp:cNvPr id="0" name=""/>
        <dsp:cNvSpPr/>
      </dsp:nvSpPr>
      <dsp:spPr>
        <a:xfrm>
          <a:off x="6884997" y="2585444"/>
          <a:ext cx="1366658" cy="1366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a:t>Networking</a:t>
          </a:r>
          <a:endParaRPr lang="en-US" sz="1800" kern="1200"/>
        </a:p>
      </dsp:txBody>
      <dsp:txXfrm>
        <a:off x="6884997" y="2585444"/>
        <a:ext cx="1366658" cy="1366658"/>
      </dsp:txXfrm>
    </dsp:sp>
    <dsp:sp modelId="{31A2E74A-48D7-4ED3-ABC5-602EEF7DB0F8}">
      <dsp:nvSpPr>
        <dsp:cNvPr id="0" name=""/>
        <dsp:cNvSpPr/>
      </dsp:nvSpPr>
      <dsp:spPr>
        <a:xfrm>
          <a:off x="2838179" y="183"/>
          <a:ext cx="5130269" cy="5130269"/>
        </a:xfrm>
        <a:prstGeom prst="circularArrow">
          <a:avLst>
            <a:gd name="adj1" fmla="val 5195"/>
            <a:gd name="adj2" fmla="val 335510"/>
            <a:gd name="adj3" fmla="val 4016399"/>
            <a:gd name="adj4" fmla="val 2251871"/>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B849F85-F96B-4A41-AAF8-7B474D13B4F7}">
      <dsp:nvSpPr>
        <dsp:cNvPr id="0" name=""/>
        <dsp:cNvSpPr/>
      </dsp:nvSpPr>
      <dsp:spPr>
        <a:xfrm>
          <a:off x="4719985" y="4158417"/>
          <a:ext cx="1366658" cy="1366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Professional and career foundation</a:t>
          </a:r>
          <a:endParaRPr lang="en-US" sz="1800" kern="1200" dirty="0"/>
        </a:p>
      </dsp:txBody>
      <dsp:txXfrm>
        <a:off x="4719985" y="4158417"/>
        <a:ext cx="1366658" cy="1366658"/>
      </dsp:txXfrm>
    </dsp:sp>
    <dsp:sp modelId="{FB154ED0-6035-44B7-86AD-9780E4931B88}">
      <dsp:nvSpPr>
        <dsp:cNvPr id="0" name=""/>
        <dsp:cNvSpPr/>
      </dsp:nvSpPr>
      <dsp:spPr>
        <a:xfrm>
          <a:off x="2838179" y="183"/>
          <a:ext cx="5130269" cy="5130269"/>
        </a:xfrm>
        <a:prstGeom prst="circularArrow">
          <a:avLst>
            <a:gd name="adj1" fmla="val 5195"/>
            <a:gd name="adj2" fmla="val 335510"/>
            <a:gd name="adj3" fmla="val 8212619"/>
            <a:gd name="adj4" fmla="val 6448091"/>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2DC095-0B4C-420E-9C10-93EA8FD1E92B}">
      <dsp:nvSpPr>
        <dsp:cNvPr id="0" name=""/>
        <dsp:cNvSpPr/>
      </dsp:nvSpPr>
      <dsp:spPr>
        <a:xfrm>
          <a:off x="2554973" y="2585444"/>
          <a:ext cx="1366658" cy="1366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A strong and relevant profile</a:t>
          </a:r>
          <a:endParaRPr lang="en-US" sz="1800" kern="1200" dirty="0"/>
        </a:p>
      </dsp:txBody>
      <dsp:txXfrm>
        <a:off x="2554973" y="2585444"/>
        <a:ext cx="1366658" cy="1366658"/>
      </dsp:txXfrm>
    </dsp:sp>
    <dsp:sp modelId="{E96D94B6-C32E-43D7-BE48-925C74603207}">
      <dsp:nvSpPr>
        <dsp:cNvPr id="0" name=""/>
        <dsp:cNvSpPr/>
      </dsp:nvSpPr>
      <dsp:spPr>
        <a:xfrm>
          <a:off x="2838179" y="183"/>
          <a:ext cx="5130269" cy="5130269"/>
        </a:xfrm>
        <a:prstGeom prst="circularArrow">
          <a:avLst>
            <a:gd name="adj1" fmla="val 5195"/>
            <a:gd name="adj2" fmla="val 335510"/>
            <a:gd name="adj3" fmla="val 12299689"/>
            <a:gd name="adj4" fmla="val 10769607"/>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65B71D-A32A-4AFE-9BA2-588054A842A3}">
      <dsp:nvSpPr>
        <dsp:cNvPr id="0" name=""/>
        <dsp:cNvSpPr/>
      </dsp:nvSpPr>
      <dsp:spPr>
        <a:xfrm>
          <a:off x="3381934" y="40319"/>
          <a:ext cx="1366658" cy="13666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GB" sz="1800" kern="1200" dirty="0"/>
            <a:t>Events: conferences, workshops, trainings</a:t>
          </a:r>
          <a:endParaRPr lang="en-US" sz="1800" kern="1200" dirty="0"/>
        </a:p>
      </dsp:txBody>
      <dsp:txXfrm>
        <a:off x="3381934" y="40319"/>
        <a:ext cx="1366658" cy="1366658"/>
      </dsp:txXfrm>
    </dsp:sp>
    <dsp:sp modelId="{6B940EA8-E759-4EE3-A3C6-A36466ABAA4D}">
      <dsp:nvSpPr>
        <dsp:cNvPr id="0" name=""/>
        <dsp:cNvSpPr/>
      </dsp:nvSpPr>
      <dsp:spPr>
        <a:xfrm>
          <a:off x="2838179" y="183"/>
          <a:ext cx="5130269" cy="5130269"/>
        </a:xfrm>
        <a:prstGeom prst="circularArrow">
          <a:avLst>
            <a:gd name="adj1" fmla="val 5195"/>
            <a:gd name="adj2" fmla="val 335510"/>
            <a:gd name="adj3" fmla="val 16867382"/>
            <a:gd name="adj4" fmla="val 15197108"/>
            <a:gd name="adj5" fmla="val 6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E5A96-A950-4362-824F-91A28869915C}">
      <dsp:nvSpPr>
        <dsp:cNvPr id="0" name=""/>
        <dsp:cNvSpPr/>
      </dsp:nvSpPr>
      <dsp:spPr>
        <a:xfrm>
          <a:off x="0" y="317517"/>
          <a:ext cx="6263640" cy="155902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GB" sz="6500" kern="1200"/>
            <a:t>Linkedln</a:t>
          </a:r>
          <a:endParaRPr lang="en-US" sz="6500" kern="1200"/>
        </a:p>
      </dsp:txBody>
      <dsp:txXfrm>
        <a:off x="76105" y="393622"/>
        <a:ext cx="6111430" cy="1406815"/>
      </dsp:txXfrm>
    </dsp:sp>
    <dsp:sp modelId="{E719EB0C-4176-4F43-AD20-7359A7816FD4}">
      <dsp:nvSpPr>
        <dsp:cNvPr id="0" name=""/>
        <dsp:cNvSpPr/>
      </dsp:nvSpPr>
      <dsp:spPr>
        <a:xfrm>
          <a:off x="0" y="2029100"/>
          <a:ext cx="6263640" cy="1559025"/>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GB" sz="6500" kern="1200" dirty="0"/>
            <a:t>Twitter</a:t>
          </a:r>
          <a:endParaRPr lang="en-US" sz="6500" kern="1200" dirty="0"/>
        </a:p>
      </dsp:txBody>
      <dsp:txXfrm>
        <a:off x="76105" y="2105205"/>
        <a:ext cx="6111430" cy="14068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2B3AA2-C126-4134-9C2A-9E878B705212}">
      <dsp:nvSpPr>
        <dsp:cNvPr id="0" name=""/>
        <dsp:cNvSpPr/>
      </dsp:nvSpPr>
      <dsp:spPr>
        <a:xfrm>
          <a:off x="718664" y="453902"/>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8BBF50-5672-4420-8D96-7B0C078DCA23}">
      <dsp:nvSpPr>
        <dsp:cNvPr id="0" name=""/>
        <dsp:cNvSpPr/>
      </dsp:nvSpPr>
      <dsp:spPr>
        <a:xfrm>
          <a:off x="1135476" y="870714"/>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3C05E2-18F2-479A-80EC-B611DB0BA3C9}">
      <dsp:nvSpPr>
        <dsp:cNvPr id="0" name=""/>
        <dsp:cNvSpPr/>
      </dsp:nvSpPr>
      <dsp:spPr>
        <a:xfrm>
          <a:off x="93445"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a:t>Thank you</a:t>
          </a:r>
          <a:endParaRPr lang="en-US" sz="4000" kern="1200"/>
        </a:p>
      </dsp:txBody>
      <dsp:txXfrm>
        <a:off x="93445" y="3018902"/>
        <a:ext cx="3206250" cy="720000"/>
      </dsp:txXfrm>
    </dsp:sp>
    <dsp:sp modelId="{0E2C7E61-E0BD-428A-A84E-9268BAE87B96}">
      <dsp:nvSpPr>
        <dsp:cNvPr id="0" name=""/>
        <dsp:cNvSpPr/>
      </dsp:nvSpPr>
      <dsp:spPr>
        <a:xfrm>
          <a:off x="4486008" y="453902"/>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108688-0754-434C-83AF-80948A9220F9}">
      <dsp:nvSpPr>
        <dsp:cNvPr id="0" name=""/>
        <dsp:cNvSpPr/>
      </dsp:nvSpPr>
      <dsp:spPr>
        <a:xfrm>
          <a:off x="4902820" y="870714"/>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67D058-2313-484E-81A5-10F7F6EAB5DE}">
      <dsp:nvSpPr>
        <dsp:cNvPr id="0" name=""/>
        <dsp:cNvSpPr/>
      </dsp:nvSpPr>
      <dsp:spPr>
        <a:xfrm>
          <a:off x="3860789"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a:t>For</a:t>
          </a:r>
          <a:endParaRPr lang="en-US" sz="4000" kern="1200"/>
        </a:p>
      </dsp:txBody>
      <dsp:txXfrm>
        <a:off x="3860789" y="3018902"/>
        <a:ext cx="3206250" cy="720000"/>
      </dsp:txXfrm>
    </dsp:sp>
    <dsp:sp modelId="{7DCE3EDA-DBE7-4CED-BC04-2B62EFE6E4D7}">
      <dsp:nvSpPr>
        <dsp:cNvPr id="0" name=""/>
        <dsp:cNvSpPr/>
      </dsp:nvSpPr>
      <dsp:spPr>
        <a:xfrm>
          <a:off x="8253352" y="453902"/>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DF1687-6072-490B-9ACD-07D13CA86941}">
      <dsp:nvSpPr>
        <dsp:cNvPr id="0" name=""/>
        <dsp:cNvSpPr/>
      </dsp:nvSpPr>
      <dsp:spPr>
        <a:xfrm>
          <a:off x="8670164" y="870714"/>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D7C2785-2CA3-434F-8ADA-7C6330CA604D}">
      <dsp:nvSpPr>
        <dsp:cNvPr id="0" name=""/>
        <dsp:cNvSpPr/>
      </dsp:nvSpPr>
      <dsp:spPr>
        <a:xfrm>
          <a:off x="7628133" y="3018902"/>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a:t>listening</a:t>
          </a:r>
          <a:endParaRPr lang="en-US" sz="4000" kern="1200"/>
        </a:p>
      </dsp:txBody>
      <dsp:txXfrm>
        <a:off x="7628133" y="3018902"/>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5CB43-8F7D-4A97-9EA9-6DA3C05CBDE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E45522FF-820E-465E-9FF9-AC88EA3E8D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B73FBDDD-FD7E-4144-A8DD-E84716E7CDBB}"/>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5" name="Footer Placeholder 4">
            <a:extLst>
              <a:ext uri="{FF2B5EF4-FFF2-40B4-BE49-F238E27FC236}">
                <a16:creationId xmlns:a16="http://schemas.microsoft.com/office/drawing/2014/main" id="{5B3E736C-DF93-4BD1-8453-1038DD15CBA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14F72B7-12A8-4A7A-BA54-081D95C3C0C2}"/>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183493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7344F-0428-406A-8FFA-B43FDCB8B50F}"/>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36B38E8C-8B07-4F29-9AA1-B594209AA18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7809BAE-5659-4490-8546-F89C7EB1FFF3}"/>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5" name="Footer Placeholder 4">
            <a:extLst>
              <a:ext uri="{FF2B5EF4-FFF2-40B4-BE49-F238E27FC236}">
                <a16:creationId xmlns:a16="http://schemas.microsoft.com/office/drawing/2014/main" id="{3C6A1E5D-0CD9-47E3-99DB-5EEE35B2546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D46FD1D-C218-4C22-AA8D-E193E900885A}"/>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1030851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38374FD-E6AE-44AE-A5D0-A036E958EA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F32D2B4-37B9-4596-93AE-A3979AF5A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2FF4C99-C3D8-4A43-B1E2-AE778534B902}"/>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5" name="Footer Placeholder 4">
            <a:extLst>
              <a:ext uri="{FF2B5EF4-FFF2-40B4-BE49-F238E27FC236}">
                <a16:creationId xmlns:a16="http://schemas.microsoft.com/office/drawing/2014/main" id="{5BA11C29-C8AB-4C29-9E8B-FF91E56238D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8DC52F0-C7AD-4FBD-814F-D5CCD34978E7}"/>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32249220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5BB7B-8750-4AC7-A58E-71471F3448A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38AF4B9A-A351-462F-9DD4-A903C713051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B3FD568-DD2B-4701-85C9-70F1B75B623C}"/>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5" name="Footer Placeholder 4">
            <a:extLst>
              <a:ext uri="{FF2B5EF4-FFF2-40B4-BE49-F238E27FC236}">
                <a16:creationId xmlns:a16="http://schemas.microsoft.com/office/drawing/2014/main" id="{3B0C0158-DC43-4DB3-8356-A34AF4E6BEC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AD69596-EE6E-46F8-BB50-107D65B5BE75}"/>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279454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B27BE-F8F2-4D3D-B7B3-B2A1443210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5ECF9D2-F1BD-4322-B365-F5A54713E26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D64AB0-6828-4BDD-9468-34977ADE3DC1}"/>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5" name="Footer Placeholder 4">
            <a:extLst>
              <a:ext uri="{FF2B5EF4-FFF2-40B4-BE49-F238E27FC236}">
                <a16:creationId xmlns:a16="http://schemas.microsoft.com/office/drawing/2014/main" id="{6474D684-9B37-4D50-886A-74EEB73A827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A983F34-A5F8-49D3-AAB2-CB018191DBB4}"/>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3719353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2EB94-6100-4350-9956-B21BE754BAE6}"/>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3FFE95C-457E-4FAA-B634-E2501DAED7A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CFE2A952-ED00-4AAC-803C-4F2A9F9D65E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D0CCD05-7C09-422C-837B-6B979BE45B3C}"/>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6" name="Footer Placeholder 5">
            <a:extLst>
              <a:ext uri="{FF2B5EF4-FFF2-40B4-BE49-F238E27FC236}">
                <a16:creationId xmlns:a16="http://schemas.microsoft.com/office/drawing/2014/main" id="{EC585D47-8A82-4AB5-98C8-19CED7ECA9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B670315-657C-477B-9A29-309C6D4D9E47}"/>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29058821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B06A-964D-4152-8FB3-162AC0A8A64B}"/>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070C847-98E6-4C95-A980-5408DD30D5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685243-7069-478E-ADBD-6442214557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7DFE8F5-F190-4CAA-B3B1-655C575EC1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9BE607-2C7B-4565-A413-327E376C25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7A27CF0-9CC2-4AD1-9EDE-6B6B3EBA6579}"/>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8" name="Footer Placeholder 7">
            <a:extLst>
              <a:ext uri="{FF2B5EF4-FFF2-40B4-BE49-F238E27FC236}">
                <a16:creationId xmlns:a16="http://schemas.microsoft.com/office/drawing/2014/main" id="{6C3376E1-9B85-4A8E-8120-4BE4EF8E7345}"/>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E3B98187-CA9D-4102-A4A9-997A68717A8B}"/>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1257354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3AEA-02B2-4BBD-9A83-02373CB472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96A116F-103F-459C-A09A-263BE5F48832}"/>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4" name="Footer Placeholder 3">
            <a:extLst>
              <a:ext uri="{FF2B5EF4-FFF2-40B4-BE49-F238E27FC236}">
                <a16:creationId xmlns:a16="http://schemas.microsoft.com/office/drawing/2014/main" id="{5FB60F86-2A3A-4457-9446-A2642B4DA3CE}"/>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0F1A1FC-B33C-4FC0-83FD-4A1F88F93766}"/>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1795486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7596C0-1283-44B6-8B0E-F987710150E2}"/>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3" name="Footer Placeholder 2">
            <a:extLst>
              <a:ext uri="{FF2B5EF4-FFF2-40B4-BE49-F238E27FC236}">
                <a16:creationId xmlns:a16="http://schemas.microsoft.com/office/drawing/2014/main" id="{8517B59C-B864-431F-8E56-CCF2C4F34879}"/>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84F0D54-4B82-437E-865F-96AE2E336E8D}"/>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1977408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E071-98FF-4EB8-AA19-16EF6AA66D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682632F-6C8A-4CF7-BB64-1FA5A9C8F4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98ECF6F-0BC6-4B26-9B51-15851BFFFF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8F83B40-433E-44F5-A104-64F010A8171B}"/>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6" name="Footer Placeholder 5">
            <a:extLst>
              <a:ext uri="{FF2B5EF4-FFF2-40B4-BE49-F238E27FC236}">
                <a16:creationId xmlns:a16="http://schemas.microsoft.com/office/drawing/2014/main" id="{9F16FB37-E00D-4CA6-8DD5-3BB5368F9AD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F48AA14-CC77-4813-A1B7-D4B5CB4DC0E9}"/>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8729905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FEC8F-B464-4DB8-AA2E-7113E2C87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D317F650-FCEE-4F52-9ED4-4B1C2EC2761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A1F77B9-A779-4CA9-8277-82A443E11B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B8181F-5589-4A5C-AD70-3EBACD9F55DE}"/>
              </a:ext>
            </a:extLst>
          </p:cNvPr>
          <p:cNvSpPr>
            <a:spLocks noGrp="1"/>
          </p:cNvSpPr>
          <p:nvPr>
            <p:ph type="dt" sz="half" idx="10"/>
          </p:nvPr>
        </p:nvSpPr>
        <p:spPr/>
        <p:txBody>
          <a:bodyPr/>
          <a:lstStyle/>
          <a:p>
            <a:fld id="{F7E6DB1E-07A6-4AD8-B239-1C9EFF252500}" type="datetimeFigureOut">
              <a:rPr lang="en-GB" smtClean="0"/>
              <a:t>26/08/2022</a:t>
            </a:fld>
            <a:endParaRPr lang="en-GB"/>
          </a:p>
        </p:txBody>
      </p:sp>
      <p:sp>
        <p:nvSpPr>
          <p:cNvPr id="6" name="Footer Placeholder 5">
            <a:extLst>
              <a:ext uri="{FF2B5EF4-FFF2-40B4-BE49-F238E27FC236}">
                <a16:creationId xmlns:a16="http://schemas.microsoft.com/office/drawing/2014/main" id="{79D526AD-66C4-4AC9-9D85-35F552E393D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2F57E4A-AD42-4F50-B5A2-222A615C1808}"/>
              </a:ext>
            </a:extLst>
          </p:cNvPr>
          <p:cNvSpPr>
            <a:spLocks noGrp="1"/>
          </p:cNvSpPr>
          <p:nvPr>
            <p:ph type="sldNum" sz="quarter" idx="12"/>
          </p:nvPr>
        </p:nvSpPr>
        <p:spPr/>
        <p:txBody>
          <a:bodyPr/>
          <a:lstStyle/>
          <a:p>
            <a:fld id="{E124C917-210A-4A6D-AD44-CEC53D1DBF96}" type="slidenum">
              <a:rPr lang="en-GB" smtClean="0"/>
              <a:t>‹#›</a:t>
            </a:fld>
            <a:endParaRPr lang="en-GB"/>
          </a:p>
        </p:txBody>
      </p:sp>
    </p:spTree>
    <p:extLst>
      <p:ext uri="{BB962C8B-B14F-4D97-AF65-F5344CB8AC3E}">
        <p14:creationId xmlns:p14="http://schemas.microsoft.com/office/powerpoint/2010/main" val="42767543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C1AC03-C2AD-4327-B62E-A7D1BA41CE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8E35561-D567-43C0-B9B2-0DCE3B475B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9C30D3-F7E2-4A2E-AE5D-97BC313D80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E6DB1E-07A6-4AD8-B239-1C9EFF252500}" type="datetimeFigureOut">
              <a:rPr lang="en-GB" smtClean="0"/>
              <a:t>26/08/2022</a:t>
            </a:fld>
            <a:endParaRPr lang="en-GB"/>
          </a:p>
        </p:txBody>
      </p:sp>
      <p:sp>
        <p:nvSpPr>
          <p:cNvPr id="5" name="Footer Placeholder 4">
            <a:extLst>
              <a:ext uri="{FF2B5EF4-FFF2-40B4-BE49-F238E27FC236}">
                <a16:creationId xmlns:a16="http://schemas.microsoft.com/office/drawing/2014/main" id="{DBF30652-11C2-44CE-BAC1-019C7F04AA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D332298B-2761-4468-B998-ED6F986D81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24C917-210A-4A6D-AD44-CEC53D1DBF96}" type="slidenum">
              <a:rPr lang="en-GB" smtClean="0"/>
              <a:t>‹#›</a:t>
            </a:fld>
            <a:endParaRPr lang="en-GB"/>
          </a:p>
        </p:txBody>
      </p:sp>
    </p:spTree>
    <p:extLst>
      <p:ext uri="{BB962C8B-B14F-4D97-AF65-F5344CB8AC3E}">
        <p14:creationId xmlns:p14="http://schemas.microsoft.com/office/powerpoint/2010/main" val="3630524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jpg"/><Relationship Id="rId9"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tiff"/><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png"/><Relationship Id="rId7" Type="http://schemas.openxmlformats.org/officeDocument/2006/relationships/image" Target="../media/image10.png"/><Relationship Id="rId2" Type="http://schemas.openxmlformats.org/officeDocument/2006/relationships/image" Target="../media/image2.tiff"/><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11">
            <a:extLst>
              <a:ext uri="{FF2B5EF4-FFF2-40B4-BE49-F238E27FC236}">
                <a16:creationId xmlns:a16="http://schemas.microsoft.com/office/drawing/2014/main" id="{DD38EE57-B708-47C9-A4A4-E25F09FAB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13">
            <a:extLst>
              <a:ext uri="{FF2B5EF4-FFF2-40B4-BE49-F238E27FC236}">
                <a16:creationId xmlns:a16="http://schemas.microsoft.com/office/drawing/2014/main" id="{57A28182-58A5-4DBB-8F64-BD944BCA81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9710" y="635715"/>
            <a:ext cx="11142208" cy="2482136"/>
            <a:chOff x="409710" y="635715"/>
            <a:chExt cx="11142208" cy="2482136"/>
          </a:xfrm>
        </p:grpSpPr>
        <p:sp>
          <p:nvSpPr>
            <p:cNvPr id="15" name="Freeform 44">
              <a:extLst>
                <a:ext uri="{FF2B5EF4-FFF2-40B4-BE49-F238E27FC236}">
                  <a16:creationId xmlns:a16="http://schemas.microsoft.com/office/drawing/2014/main" id="{E4A9080E-7BA6-45FC-8677-8B9D5F4DAF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45">
              <a:extLst>
                <a:ext uri="{FF2B5EF4-FFF2-40B4-BE49-F238E27FC236}">
                  <a16:creationId xmlns:a16="http://schemas.microsoft.com/office/drawing/2014/main" id="{2163D516-75D4-4DE0-AC27-63719125A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46">
              <a:extLst>
                <a:ext uri="{FF2B5EF4-FFF2-40B4-BE49-F238E27FC236}">
                  <a16:creationId xmlns:a16="http://schemas.microsoft.com/office/drawing/2014/main" id="{E74A26A5-C23A-46D4-B0FF-155FB38346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47">
              <a:extLst>
                <a:ext uri="{FF2B5EF4-FFF2-40B4-BE49-F238E27FC236}">
                  <a16:creationId xmlns:a16="http://schemas.microsoft.com/office/drawing/2014/main" id="{08E0243F-1062-43C6-AD04-130DFF6684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Rectangle 18">
              <a:extLst>
                <a:ext uri="{FF2B5EF4-FFF2-40B4-BE49-F238E27FC236}">
                  <a16:creationId xmlns:a16="http://schemas.microsoft.com/office/drawing/2014/main" id="{94C5517B-1B0F-47AA-93A5-3671899698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97858047-C8D1-7D81-D958-DD9112F72811}"/>
              </a:ext>
            </a:extLst>
          </p:cNvPr>
          <p:cNvSpPr txBox="1"/>
          <p:nvPr/>
        </p:nvSpPr>
        <p:spPr>
          <a:xfrm>
            <a:off x="1047280" y="759805"/>
            <a:ext cx="1030652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rgbClr val="FFFFFF"/>
                </a:solidFill>
                <a:latin typeface="+mj-lt"/>
                <a:ea typeface="+mj-ea"/>
                <a:cs typeface="+mj-cs"/>
              </a:rPr>
              <a:t>From Bachelors degree (Akure, Nigeria) to MPhil (Cambridge) and PhD candidacy in Cambridge</a:t>
            </a:r>
          </a:p>
        </p:txBody>
      </p:sp>
      <p:sp>
        <p:nvSpPr>
          <p:cNvPr id="6" name="Rectangle: Rounded Corners 5">
            <a:extLst>
              <a:ext uri="{FF2B5EF4-FFF2-40B4-BE49-F238E27FC236}">
                <a16:creationId xmlns:a16="http://schemas.microsoft.com/office/drawing/2014/main" id="{C7AE340F-89B3-4BC2-7A1A-0864A39075A3}"/>
              </a:ext>
            </a:extLst>
          </p:cNvPr>
          <p:cNvSpPr/>
          <p:nvPr/>
        </p:nvSpPr>
        <p:spPr>
          <a:xfrm>
            <a:off x="1119322" y="2660754"/>
            <a:ext cx="4927921" cy="3226615"/>
          </a:xfrm>
          <a:prstGeom prst="round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ormAutofit lnSpcReduction="10000"/>
          </a:bodyPr>
          <a:lstStyle/>
          <a:p>
            <a:pPr algn="ctr">
              <a:lnSpc>
                <a:spcPct val="90000"/>
              </a:lnSpc>
              <a:spcAft>
                <a:spcPts val="600"/>
              </a:spcAft>
            </a:pPr>
            <a:r>
              <a:rPr lang="en-US" sz="3200" b="1" dirty="0">
                <a:solidFill>
                  <a:schemeClr val="tx1"/>
                </a:solidFill>
              </a:rPr>
              <a:t>Ademola Aiyenuro</a:t>
            </a:r>
          </a:p>
          <a:p>
            <a:pPr algn="ctr">
              <a:lnSpc>
                <a:spcPct val="90000"/>
              </a:lnSpc>
              <a:spcAft>
                <a:spcPts val="600"/>
              </a:spcAft>
            </a:pPr>
            <a:r>
              <a:rPr lang="en-US" sz="3200" dirty="0">
                <a:solidFill>
                  <a:schemeClr val="tx1"/>
                </a:solidFill>
              </a:rPr>
              <a:t>Research Assistant/PhD candidate</a:t>
            </a:r>
          </a:p>
          <a:p>
            <a:pPr algn="ctr">
              <a:lnSpc>
                <a:spcPct val="90000"/>
              </a:lnSpc>
              <a:spcAft>
                <a:spcPts val="600"/>
              </a:spcAft>
            </a:pPr>
            <a:r>
              <a:rPr lang="en-US" sz="3200" dirty="0">
                <a:solidFill>
                  <a:schemeClr val="tx1"/>
                </a:solidFill>
              </a:rPr>
              <a:t>Department of Pathology,</a:t>
            </a:r>
          </a:p>
          <a:p>
            <a:pPr algn="ctr">
              <a:lnSpc>
                <a:spcPct val="90000"/>
              </a:lnSpc>
              <a:spcAft>
                <a:spcPts val="600"/>
              </a:spcAft>
            </a:pPr>
            <a:r>
              <a:rPr lang="en-US" sz="3200" dirty="0">
                <a:solidFill>
                  <a:schemeClr val="tx1"/>
                </a:solidFill>
              </a:rPr>
              <a:t>University of Cambridge</a:t>
            </a:r>
          </a:p>
          <a:p>
            <a:pPr algn="ctr">
              <a:lnSpc>
                <a:spcPct val="90000"/>
              </a:lnSpc>
              <a:spcAft>
                <a:spcPts val="600"/>
              </a:spcAft>
            </a:pPr>
            <a:r>
              <a:rPr lang="en-US" sz="3200" dirty="0">
                <a:solidFill>
                  <a:schemeClr val="tx1"/>
                </a:solidFill>
              </a:rPr>
              <a:t>aea46@cam.ac.uk</a:t>
            </a:r>
          </a:p>
        </p:txBody>
      </p:sp>
      <p:pic>
        <p:nvPicPr>
          <p:cNvPr id="7" name="Picture 6">
            <a:extLst>
              <a:ext uri="{FF2B5EF4-FFF2-40B4-BE49-F238E27FC236}">
                <a16:creationId xmlns:a16="http://schemas.microsoft.com/office/drawing/2014/main" id="{E573448E-F2F0-C79D-F9F9-D2DBC544F172}"/>
              </a:ext>
            </a:extLst>
          </p:cNvPr>
          <p:cNvPicPr>
            <a:picLocks noChangeAspect="1"/>
          </p:cNvPicPr>
          <p:nvPr/>
        </p:nvPicPr>
        <p:blipFill>
          <a:blip r:embed="rId2"/>
          <a:stretch>
            <a:fillRect/>
          </a:stretch>
        </p:blipFill>
        <p:spPr>
          <a:xfrm>
            <a:off x="6420799" y="2660754"/>
            <a:ext cx="4802404" cy="3226615"/>
          </a:xfrm>
          <a:prstGeom prst="rect">
            <a:avLst/>
          </a:prstGeom>
        </p:spPr>
      </p:pic>
    </p:spTree>
    <p:extLst>
      <p:ext uri="{BB962C8B-B14F-4D97-AF65-F5344CB8AC3E}">
        <p14:creationId xmlns:p14="http://schemas.microsoft.com/office/powerpoint/2010/main" val="1854920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769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E32212-5B82-4F1D-98E4-A36E312D448E}"/>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b="1">
                <a:solidFill>
                  <a:srgbClr val="FFFFFF"/>
                </a:solidFill>
              </a:rPr>
              <a:t>Mentorship</a:t>
            </a:r>
          </a:p>
        </p:txBody>
      </p:sp>
      <p:sp>
        <p:nvSpPr>
          <p:cNvPr id="14"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icture containing person, sky, standing, outdoor&#10;&#10;Description automatically generated">
            <a:extLst>
              <a:ext uri="{FF2B5EF4-FFF2-40B4-BE49-F238E27FC236}">
                <a16:creationId xmlns:a16="http://schemas.microsoft.com/office/drawing/2014/main" id="{CF4BD0E4-6F09-4CE5-A842-65DEAE2980D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b="10499"/>
          <a:stretch/>
        </p:blipFill>
        <p:spPr bwMode="auto">
          <a:xfrm>
            <a:off x="635168" y="649224"/>
            <a:ext cx="7845388" cy="526623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4437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4F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E86628-5614-499F-AA74-4942CF9AD8A9}"/>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Networking</a:t>
            </a:r>
          </a:p>
        </p:txBody>
      </p:sp>
      <p:sp>
        <p:nvSpPr>
          <p:cNvPr id="16"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group of men smiling&#10;&#10;Description automatically generated with low confidence">
            <a:extLst>
              <a:ext uri="{FF2B5EF4-FFF2-40B4-BE49-F238E27FC236}">
                <a16:creationId xmlns:a16="http://schemas.microsoft.com/office/drawing/2014/main" id="{2311B70E-7458-4BE7-A37A-54A81B3EB80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4315" b="18559"/>
          <a:stretch/>
        </p:blipFill>
        <p:spPr>
          <a:xfrm>
            <a:off x="519789" y="649224"/>
            <a:ext cx="8076146" cy="5421135"/>
          </a:xfrm>
          <a:prstGeom prst="rect">
            <a:avLst/>
          </a:prstGeom>
          <a:effectLst/>
        </p:spPr>
      </p:pic>
    </p:spTree>
    <p:extLst>
      <p:ext uri="{BB962C8B-B14F-4D97-AF65-F5344CB8AC3E}">
        <p14:creationId xmlns:p14="http://schemas.microsoft.com/office/powerpoint/2010/main" val="74266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person, people&#10;&#10;Description automatically generated">
            <a:extLst>
              <a:ext uri="{FF2B5EF4-FFF2-40B4-BE49-F238E27FC236}">
                <a16:creationId xmlns:a16="http://schemas.microsoft.com/office/drawing/2014/main" id="{23A567D4-7FBD-430A-8DAD-FB21C266B5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45050" y="642938"/>
            <a:ext cx="4144963" cy="5567363"/>
          </a:xfrm>
        </p:spPr>
      </p:pic>
      <p:pic>
        <p:nvPicPr>
          <p:cNvPr id="7" name="Picture 6" descr="A picture containing text, wall, person, indoor&#10;&#10;Description automatically generated">
            <a:extLst>
              <a:ext uri="{FF2B5EF4-FFF2-40B4-BE49-F238E27FC236}">
                <a16:creationId xmlns:a16="http://schemas.microsoft.com/office/drawing/2014/main" id="{E96DD73F-9417-4300-B364-89F763BA52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58275" y="642938"/>
            <a:ext cx="2432050" cy="5567363"/>
          </a:xfrm>
          <a:prstGeom prst="rect">
            <a:avLst/>
          </a:prstGeom>
        </p:spPr>
      </p:pic>
      <p:sp>
        <p:nvSpPr>
          <p:cNvPr id="2" name="Title 1">
            <a:extLst>
              <a:ext uri="{FF2B5EF4-FFF2-40B4-BE49-F238E27FC236}">
                <a16:creationId xmlns:a16="http://schemas.microsoft.com/office/drawing/2014/main" id="{1AE507BF-F2EF-4C0E-8B0B-9ABB290CAB5D}"/>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200" kern="1200" dirty="0">
                <a:solidFill>
                  <a:srgbClr val="FFFFFF"/>
                </a:solidFill>
                <a:latin typeface="+mn-lt"/>
                <a:ea typeface="+mj-ea"/>
                <a:cs typeface="+mj-cs"/>
              </a:rPr>
              <a:t>Peer to peer ambitions-Goals achieved?</a:t>
            </a:r>
          </a:p>
        </p:txBody>
      </p:sp>
    </p:spTree>
    <p:extLst>
      <p:ext uri="{BB962C8B-B14F-4D97-AF65-F5344CB8AC3E}">
        <p14:creationId xmlns:p14="http://schemas.microsoft.com/office/powerpoint/2010/main" val="2837624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1EE9C24-FCBA-4951-8998-685B52E6DAC2}"/>
              </a:ext>
            </a:extLst>
          </p:cNvPr>
          <p:cNvSpPr>
            <a:spLocks noGrp="1"/>
          </p:cNvSpPr>
          <p:nvPr>
            <p:ph type="title"/>
          </p:nvPr>
        </p:nvSpPr>
        <p:spPr>
          <a:xfrm>
            <a:off x="524741" y="620392"/>
            <a:ext cx="3808268" cy="5504688"/>
          </a:xfrm>
        </p:spPr>
        <p:txBody>
          <a:bodyPr>
            <a:normAutofit/>
          </a:bodyPr>
          <a:lstStyle/>
          <a:p>
            <a:r>
              <a:rPr lang="en-GB" sz="6000">
                <a:solidFill>
                  <a:schemeClr val="bg1"/>
                </a:solidFill>
              </a:rPr>
              <a:t>Social media</a:t>
            </a:r>
          </a:p>
        </p:txBody>
      </p:sp>
      <p:graphicFrame>
        <p:nvGraphicFramePr>
          <p:cNvPr id="5" name="Content Placeholder 2">
            <a:extLst>
              <a:ext uri="{FF2B5EF4-FFF2-40B4-BE49-F238E27FC236}">
                <a16:creationId xmlns:a16="http://schemas.microsoft.com/office/drawing/2014/main" id="{4AE236E3-2BFA-4115-8244-0838C1A55AA5}"/>
              </a:ext>
            </a:extLst>
          </p:cNvPr>
          <p:cNvGraphicFramePr>
            <a:graphicFrameLocks noGrp="1"/>
          </p:cNvGraphicFramePr>
          <p:nvPr>
            <p:ph idx="1"/>
            <p:extLst>
              <p:ext uri="{D42A27DB-BD31-4B8C-83A1-F6EECF244321}">
                <p14:modId xmlns:p14="http://schemas.microsoft.com/office/powerpoint/2010/main" val="747359687"/>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Rounded Corners 2">
            <a:extLst>
              <a:ext uri="{FF2B5EF4-FFF2-40B4-BE49-F238E27FC236}">
                <a16:creationId xmlns:a16="http://schemas.microsoft.com/office/drawing/2014/main" id="{2F4F0885-2F1D-F292-BD30-3DC87936802F}"/>
              </a:ext>
            </a:extLst>
          </p:cNvPr>
          <p:cNvSpPr/>
          <p:nvPr/>
        </p:nvSpPr>
        <p:spPr>
          <a:xfrm>
            <a:off x="5468389" y="4516915"/>
            <a:ext cx="6198870" cy="13550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6500" dirty="0"/>
              <a:t>Facebook	</a:t>
            </a:r>
          </a:p>
        </p:txBody>
      </p:sp>
    </p:spTree>
    <p:extLst>
      <p:ext uri="{BB962C8B-B14F-4D97-AF65-F5344CB8AC3E}">
        <p14:creationId xmlns:p14="http://schemas.microsoft.com/office/powerpoint/2010/main" val="3083131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 name="Content Placeholder 2">
            <a:extLst>
              <a:ext uri="{FF2B5EF4-FFF2-40B4-BE49-F238E27FC236}">
                <a16:creationId xmlns:a16="http://schemas.microsoft.com/office/drawing/2014/main" id="{CE64E413-4964-4BF4-86F5-B261C8416706}"/>
              </a:ext>
            </a:extLst>
          </p:cNvPr>
          <p:cNvGraphicFramePr>
            <a:graphicFrameLocks noGrp="1"/>
          </p:cNvGraphicFramePr>
          <p:nvPr>
            <p:ph idx="1"/>
            <p:extLst>
              <p:ext uri="{D42A27DB-BD31-4B8C-83A1-F6EECF244321}">
                <p14:modId xmlns:p14="http://schemas.microsoft.com/office/powerpoint/2010/main" val="261774668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2521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Content Placeholder 2">
            <a:extLst>
              <a:ext uri="{FF2B5EF4-FFF2-40B4-BE49-F238E27FC236}">
                <a16:creationId xmlns:a16="http://schemas.microsoft.com/office/drawing/2014/main" id="{3858FFA4-715F-C126-8272-A44E8E2AA408}"/>
              </a:ext>
            </a:extLst>
          </p:cNvPr>
          <p:cNvGraphicFramePr>
            <a:graphicFrameLocks noGrp="1"/>
          </p:cNvGraphicFramePr>
          <p:nvPr>
            <p:ph idx="1"/>
            <p:extLst>
              <p:ext uri="{D42A27DB-BD31-4B8C-83A1-F6EECF244321}">
                <p14:modId xmlns:p14="http://schemas.microsoft.com/office/powerpoint/2010/main" val="4050278591"/>
              </p:ext>
            </p:extLst>
          </p:nvPr>
        </p:nvGraphicFramePr>
        <p:xfrm>
          <a:off x="838200" y="462708"/>
          <a:ext cx="10515600" cy="6015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3727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E8ACDCE-E852-43B2-B5B4-182BED0C4719}"/>
              </a:ext>
            </a:extLst>
          </p:cNvPr>
          <p:cNvSpPr>
            <a:spLocks noGrp="1"/>
          </p:cNvSpPr>
          <p:nvPr>
            <p:ph type="title"/>
          </p:nvPr>
        </p:nvSpPr>
        <p:spPr>
          <a:xfrm>
            <a:off x="524741" y="620392"/>
            <a:ext cx="3808268" cy="5504688"/>
          </a:xfrm>
        </p:spPr>
        <p:txBody>
          <a:bodyPr>
            <a:normAutofit/>
          </a:bodyPr>
          <a:lstStyle/>
          <a:p>
            <a:r>
              <a:rPr lang="en-GB" sz="5100">
                <a:solidFill>
                  <a:schemeClr val="bg1"/>
                </a:solidFill>
              </a:rPr>
              <a:t>Time management</a:t>
            </a:r>
          </a:p>
        </p:txBody>
      </p:sp>
      <p:graphicFrame>
        <p:nvGraphicFramePr>
          <p:cNvPr id="5" name="Content Placeholder 2">
            <a:extLst>
              <a:ext uri="{FF2B5EF4-FFF2-40B4-BE49-F238E27FC236}">
                <a16:creationId xmlns:a16="http://schemas.microsoft.com/office/drawing/2014/main" id="{A7DF6619-E297-4412-B9EB-8599B52FB46D}"/>
              </a:ext>
            </a:extLst>
          </p:cNvPr>
          <p:cNvGraphicFramePr>
            <a:graphicFrameLocks noGrp="1"/>
          </p:cNvGraphicFramePr>
          <p:nvPr>
            <p:ph idx="1"/>
            <p:extLst>
              <p:ext uri="{D42A27DB-BD31-4B8C-83A1-F6EECF244321}">
                <p14:modId xmlns:p14="http://schemas.microsoft.com/office/powerpoint/2010/main" val="10719499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9586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819A166-7571-4003-A6B8-B62034C3ED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0932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DA63BB-084D-4CCD-BB15-5905D9F0849A}"/>
              </a:ext>
            </a:extLst>
          </p:cNvPr>
          <p:cNvSpPr>
            <a:spLocks noGrp="1"/>
          </p:cNvSpPr>
          <p:nvPr>
            <p:ph type="title"/>
          </p:nvPr>
        </p:nvSpPr>
        <p:spPr>
          <a:xfrm>
            <a:off x="524741" y="620392"/>
            <a:ext cx="3992830" cy="5504688"/>
          </a:xfrm>
        </p:spPr>
        <p:txBody>
          <a:bodyPr>
            <a:normAutofit/>
          </a:bodyPr>
          <a:lstStyle/>
          <a:p>
            <a:r>
              <a:rPr lang="en-GB" sz="6000" dirty="0">
                <a:solidFill>
                  <a:schemeClr val="bg1"/>
                </a:solidFill>
              </a:rPr>
              <a:t>Consistency</a:t>
            </a:r>
          </a:p>
        </p:txBody>
      </p:sp>
      <p:graphicFrame>
        <p:nvGraphicFramePr>
          <p:cNvPr id="5" name="Content Placeholder 2">
            <a:extLst>
              <a:ext uri="{FF2B5EF4-FFF2-40B4-BE49-F238E27FC236}">
                <a16:creationId xmlns:a16="http://schemas.microsoft.com/office/drawing/2014/main" id="{09ABC86B-A308-4F39-9229-AA91B25DD21B}"/>
              </a:ext>
            </a:extLst>
          </p:cNvPr>
          <p:cNvGraphicFramePr>
            <a:graphicFrameLocks noGrp="1"/>
          </p:cNvGraphicFramePr>
          <p:nvPr>
            <p:ph idx="1"/>
            <p:extLst>
              <p:ext uri="{D42A27DB-BD31-4B8C-83A1-F6EECF244321}">
                <p14:modId xmlns:p14="http://schemas.microsoft.com/office/powerpoint/2010/main" val="261690622"/>
              </p:ext>
            </p:extLst>
          </p:nvPr>
        </p:nvGraphicFramePr>
        <p:xfrm>
          <a:off x="5468389" y="620392"/>
          <a:ext cx="6263640" cy="55046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1229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2">
            <a:extLst>
              <a:ext uri="{FF2B5EF4-FFF2-40B4-BE49-F238E27FC236}">
                <a16:creationId xmlns:a16="http://schemas.microsoft.com/office/drawing/2014/main" id="{32A07B0E-F714-1B6E-4B46-A5DE380CA2B4}"/>
              </a:ext>
            </a:extLst>
          </p:cNvPr>
          <p:cNvGraphicFramePr>
            <a:graphicFrameLocks noGrp="1"/>
          </p:cNvGraphicFramePr>
          <p:nvPr>
            <p:ph idx="1"/>
          </p:nvPr>
        </p:nvGraphicFramePr>
        <p:xfrm>
          <a:off x="838199" y="649995"/>
          <a:ext cx="10806629" cy="55269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0068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7">
            <a:extLst>
              <a:ext uri="{FF2B5EF4-FFF2-40B4-BE49-F238E27FC236}">
                <a16:creationId xmlns:a16="http://schemas.microsoft.com/office/drawing/2014/main" id="{D8D7C0D3-896F-4BBB-A220-33D724ED0C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reeform 6">
            <a:extLst>
              <a:ext uri="{FF2B5EF4-FFF2-40B4-BE49-F238E27FC236}">
                <a16:creationId xmlns:a16="http://schemas.microsoft.com/office/drawing/2014/main" id="{2AA3A18B-202B-4C39-BC9E-ED4D6E98D8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08003" y="900814"/>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7">
            <a:extLst>
              <a:ext uri="{FF2B5EF4-FFF2-40B4-BE49-F238E27FC236}">
                <a16:creationId xmlns:a16="http://schemas.microsoft.com/office/drawing/2014/main" id="{AC94672E-068C-4CF1-8438-22EA8E7C65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5608004" y="633165"/>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Rectangle 8">
            <a:extLst>
              <a:ext uri="{FF2B5EF4-FFF2-40B4-BE49-F238E27FC236}">
                <a16:creationId xmlns:a16="http://schemas.microsoft.com/office/drawing/2014/main" id="{3B48638D-7038-4CAA-88F7-1E3494C4D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616688"/>
            <a:ext cx="6090256" cy="528925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697E1524-132A-CD1F-4C90-FFB6F15AB6D8}"/>
              </a:ext>
            </a:extLst>
          </p:cNvPr>
          <p:cNvSpPr>
            <a:spLocks noGrp="1"/>
          </p:cNvSpPr>
          <p:nvPr>
            <p:ph type="title"/>
          </p:nvPr>
        </p:nvSpPr>
        <p:spPr>
          <a:xfrm>
            <a:off x="867564" y="1207827"/>
            <a:ext cx="4703910" cy="4203510"/>
          </a:xfrm>
        </p:spPr>
        <p:txBody>
          <a:bodyPr>
            <a:normAutofit/>
          </a:bodyPr>
          <a:lstStyle/>
          <a:p>
            <a:pPr algn="ctr"/>
            <a:r>
              <a:rPr lang="en-GB" sz="4000" b="1" dirty="0">
                <a:solidFill>
                  <a:srgbClr val="FFFFFF"/>
                </a:solidFill>
              </a:rPr>
              <a:t>An impactful community development service/volunteering</a:t>
            </a:r>
          </a:p>
        </p:txBody>
      </p:sp>
      <p:sp>
        <p:nvSpPr>
          <p:cNvPr id="43" name="Rectangle 8">
            <a:extLst>
              <a:ext uri="{FF2B5EF4-FFF2-40B4-BE49-F238E27FC236}">
                <a16:creationId xmlns:a16="http://schemas.microsoft.com/office/drawing/2014/main" id="{7BA74AD2-45D9-4D21-A436-71C6744C16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66816" y="1352302"/>
            <a:ext cx="5822136" cy="5251646"/>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D02ED125-0789-5E6D-8A52-C9CD06F5C955}"/>
              </a:ext>
            </a:extLst>
          </p:cNvPr>
          <p:cNvSpPr>
            <a:spLocks noGrp="1"/>
          </p:cNvSpPr>
          <p:nvPr>
            <p:ph idx="1"/>
          </p:nvPr>
        </p:nvSpPr>
        <p:spPr>
          <a:xfrm>
            <a:off x="6689354" y="1692323"/>
            <a:ext cx="4704256" cy="4361924"/>
          </a:xfrm>
        </p:spPr>
        <p:txBody>
          <a:bodyPr anchor="ctr">
            <a:normAutofit/>
          </a:bodyPr>
          <a:lstStyle/>
          <a:p>
            <a:r>
              <a:rPr lang="en-GB" sz="3600" dirty="0">
                <a:solidFill>
                  <a:srgbClr val="FEFFFF"/>
                </a:solidFill>
              </a:rPr>
              <a:t>A 365 days campaign against drug abuse in Nigeria</a:t>
            </a:r>
          </a:p>
          <a:p>
            <a:r>
              <a:rPr lang="en-GB" sz="3600" dirty="0">
                <a:solidFill>
                  <a:srgbClr val="FEFFFF"/>
                </a:solidFill>
              </a:rPr>
              <a:t>1</a:t>
            </a:r>
            <a:r>
              <a:rPr lang="en-GB" sz="3600" baseline="30000" dirty="0">
                <a:solidFill>
                  <a:srgbClr val="FEFFFF"/>
                </a:solidFill>
              </a:rPr>
              <a:t>st</a:t>
            </a:r>
            <a:r>
              <a:rPr lang="en-GB" sz="3600" dirty="0">
                <a:solidFill>
                  <a:srgbClr val="FEFFFF"/>
                </a:solidFill>
              </a:rPr>
              <a:t> January, 2019 – 31</a:t>
            </a:r>
            <a:r>
              <a:rPr lang="en-GB" sz="3600" baseline="30000" dirty="0">
                <a:solidFill>
                  <a:srgbClr val="FEFFFF"/>
                </a:solidFill>
              </a:rPr>
              <a:t>st</a:t>
            </a:r>
            <a:r>
              <a:rPr lang="en-GB" sz="3600" dirty="0">
                <a:solidFill>
                  <a:srgbClr val="FEFFFF"/>
                </a:solidFill>
              </a:rPr>
              <a:t> December, 2019</a:t>
            </a:r>
          </a:p>
        </p:txBody>
      </p:sp>
    </p:spTree>
    <p:extLst>
      <p:ext uri="{BB962C8B-B14F-4D97-AF65-F5344CB8AC3E}">
        <p14:creationId xmlns:p14="http://schemas.microsoft.com/office/powerpoint/2010/main" val="1894560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FB6407-33C7-B947-B8FD-AD6D42CDE337}"/>
              </a:ext>
            </a:extLst>
          </p:cNvPr>
          <p:cNvPicPr>
            <a:picLocks noChangeAspect="1"/>
          </p:cNvPicPr>
          <p:nvPr/>
        </p:nvPicPr>
        <p:blipFill>
          <a:blip r:embed="rId2"/>
          <a:stretch>
            <a:fillRect/>
          </a:stretch>
        </p:blipFill>
        <p:spPr>
          <a:xfrm>
            <a:off x="0" y="6069932"/>
            <a:ext cx="2663997" cy="666750"/>
          </a:xfrm>
          <a:prstGeom prst="rect">
            <a:avLst/>
          </a:prstGeom>
        </p:spPr>
      </p:pic>
      <p:cxnSp>
        <p:nvCxnSpPr>
          <p:cNvPr id="16" name="Straight Connector 15"/>
          <p:cNvCxnSpPr/>
          <p:nvPr/>
        </p:nvCxnSpPr>
        <p:spPr>
          <a:xfrm>
            <a:off x="0" y="578348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417968" y="-20026"/>
            <a:ext cx="0" cy="47645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666621" y="529416"/>
            <a:ext cx="0" cy="476450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939337" y="1018976"/>
            <a:ext cx="0" cy="47645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4059958" y="2781987"/>
            <a:ext cx="3819422" cy="461665"/>
          </a:xfrm>
          <a:prstGeom prst="rect">
            <a:avLst/>
          </a:prstGeom>
          <a:noFill/>
        </p:spPr>
        <p:txBody>
          <a:bodyPr wrap="square" rtlCol="0">
            <a:spAutoFit/>
          </a:bodyPr>
          <a:lstStyle/>
          <a:p>
            <a:r>
              <a:rPr lang="en-US" sz="2400" dirty="0">
                <a:solidFill>
                  <a:srgbClr val="C00000"/>
                </a:solidFill>
                <a:latin typeface="Montserrat" panose="02000505000000020004" pitchFamily="2" charset="0"/>
              </a:rPr>
              <a:t>P</a:t>
            </a:r>
            <a:r>
              <a:rPr lang="en-US" sz="2400" dirty="0">
                <a:latin typeface="Montserrat" panose="02000505000000020004" pitchFamily="2" charset="0"/>
              </a:rPr>
              <a:t>ROBLEM </a:t>
            </a:r>
            <a:r>
              <a:rPr lang="en-US" sz="2400" dirty="0">
                <a:solidFill>
                  <a:srgbClr val="002060"/>
                </a:solidFill>
                <a:latin typeface="Montserrat" panose="02000505000000020004" pitchFamily="2" charset="0"/>
              </a:rPr>
              <a:t>S</a:t>
            </a:r>
            <a:r>
              <a:rPr lang="en-US" sz="2400" dirty="0">
                <a:latin typeface="Montserrat" panose="02000505000000020004" pitchFamily="2" charset="0"/>
              </a:rPr>
              <a:t>TATEMENT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7363" y="143846"/>
            <a:ext cx="4017943" cy="2126336"/>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9174" r="19739"/>
          <a:stretch/>
        </p:blipFill>
        <p:spPr>
          <a:xfrm>
            <a:off x="205741" y="46824"/>
            <a:ext cx="2458256" cy="2173191"/>
          </a:xfrm>
          <a:prstGeom prst="rect">
            <a:avLst/>
          </a:prstGeom>
        </p:spPr>
      </p:pic>
      <p:cxnSp>
        <p:nvCxnSpPr>
          <p:cNvPr id="13" name="Straight Connector 12"/>
          <p:cNvCxnSpPr/>
          <p:nvPr/>
        </p:nvCxnSpPr>
        <p:spPr>
          <a:xfrm>
            <a:off x="0" y="2717918"/>
            <a:ext cx="11417968"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0" y="3233573"/>
            <a:ext cx="11417968" cy="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275573" y="2362226"/>
            <a:ext cx="2129424" cy="307777"/>
          </a:xfrm>
          <a:prstGeom prst="rect">
            <a:avLst/>
          </a:prstGeom>
          <a:noFill/>
        </p:spPr>
        <p:txBody>
          <a:bodyPr wrap="square" rtlCol="0">
            <a:spAutoFit/>
          </a:bodyPr>
          <a:lstStyle/>
          <a:p>
            <a:r>
              <a:rPr lang="en-US" sz="1400" dirty="0">
                <a:latin typeface="Montserrat" panose="02000505000000020004" pitchFamily="2" charset="0"/>
              </a:rPr>
              <a:t>DEATHS | MOBIDITY</a:t>
            </a:r>
          </a:p>
        </p:txBody>
      </p:sp>
      <p:sp>
        <p:nvSpPr>
          <p:cNvPr id="17" name="TextBox 16"/>
          <p:cNvSpPr txBox="1"/>
          <p:nvPr/>
        </p:nvSpPr>
        <p:spPr>
          <a:xfrm>
            <a:off x="8131814" y="2362226"/>
            <a:ext cx="2865549" cy="307777"/>
          </a:xfrm>
          <a:prstGeom prst="rect">
            <a:avLst/>
          </a:prstGeom>
          <a:noFill/>
        </p:spPr>
        <p:txBody>
          <a:bodyPr wrap="square" rtlCol="0">
            <a:spAutoFit/>
          </a:bodyPr>
          <a:lstStyle/>
          <a:p>
            <a:r>
              <a:rPr lang="en-US" sz="1400" dirty="0">
                <a:latin typeface="Montserrat" panose="02000505000000020004" pitchFamily="2" charset="0"/>
              </a:rPr>
              <a:t>INCREASE DRUG USERS</a:t>
            </a:r>
          </a:p>
        </p:txBody>
      </p:sp>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31923" y="246063"/>
            <a:ext cx="3206663" cy="2039272"/>
          </a:xfrm>
          <a:prstGeom prst="rect">
            <a:avLst/>
          </a:prstGeom>
        </p:spPr>
      </p:pic>
      <p:sp>
        <p:nvSpPr>
          <p:cNvPr id="23" name="TextBox 22"/>
          <p:cNvSpPr txBox="1"/>
          <p:nvPr/>
        </p:nvSpPr>
        <p:spPr>
          <a:xfrm>
            <a:off x="3012734" y="2339324"/>
            <a:ext cx="4287295" cy="307777"/>
          </a:xfrm>
          <a:prstGeom prst="rect">
            <a:avLst/>
          </a:prstGeom>
          <a:noFill/>
        </p:spPr>
        <p:txBody>
          <a:bodyPr wrap="square" rtlCol="0">
            <a:spAutoFit/>
          </a:bodyPr>
          <a:lstStyle/>
          <a:p>
            <a:r>
              <a:rPr lang="en-US" sz="1400" dirty="0">
                <a:latin typeface="Montserrat" panose="02000505000000020004" pitchFamily="2" charset="0"/>
              </a:rPr>
              <a:t>LOW ACCESS TO REHABILITATION CENTERS</a:t>
            </a:r>
          </a:p>
        </p:txBody>
      </p:sp>
      <p:pic>
        <p:nvPicPr>
          <p:cNvPr id="24" name="Picture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538" y="3293037"/>
            <a:ext cx="2537459" cy="2114909"/>
          </a:xfrm>
          <a:prstGeom prst="rect">
            <a:avLst/>
          </a:prstGeom>
        </p:spPr>
      </p:pic>
      <p:sp>
        <p:nvSpPr>
          <p:cNvPr id="25" name="TextBox 24"/>
          <p:cNvSpPr txBox="1"/>
          <p:nvPr/>
        </p:nvSpPr>
        <p:spPr>
          <a:xfrm>
            <a:off x="426523" y="5455863"/>
            <a:ext cx="1827523" cy="307777"/>
          </a:xfrm>
          <a:prstGeom prst="rect">
            <a:avLst/>
          </a:prstGeom>
          <a:noFill/>
        </p:spPr>
        <p:txBody>
          <a:bodyPr wrap="square" rtlCol="0">
            <a:spAutoFit/>
          </a:bodyPr>
          <a:lstStyle/>
          <a:p>
            <a:r>
              <a:rPr lang="en-US" sz="1400" dirty="0">
                <a:latin typeface="Montserrat" panose="02000505000000020004" pitchFamily="2" charset="0"/>
              </a:rPr>
              <a:t>UNEMPLOYMENT</a:t>
            </a:r>
          </a:p>
        </p:txBody>
      </p:sp>
      <p:sp>
        <p:nvSpPr>
          <p:cNvPr id="27" name="TextBox 26"/>
          <p:cNvSpPr txBox="1"/>
          <p:nvPr/>
        </p:nvSpPr>
        <p:spPr>
          <a:xfrm>
            <a:off x="2912649" y="5407946"/>
            <a:ext cx="2546829" cy="307777"/>
          </a:xfrm>
          <a:prstGeom prst="rect">
            <a:avLst/>
          </a:prstGeom>
          <a:noFill/>
        </p:spPr>
        <p:txBody>
          <a:bodyPr wrap="square" rtlCol="0">
            <a:spAutoFit/>
          </a:bodyPr>
          <a:lstStyle/>
          <a:p>
            <a:r>
              <a:rPr lang="en-US" sz="1400" dirty="0">
                <a:latin typeface="Montserrat" panose="02000505000000020004" pitchFamily="2" charset="0"/>
              </a:rPr>
              <a:t>TEENAGERS AND DRUGS</a:t>
            </a:r>
          </a:p>
        </p:txBody>
      </p:sp>
      <p:pic>
        <p:nvPicPr>
          <p:cNvPr id="28" name="Picture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2649" y="3494317"/>
            <a:ext cx="2518619" cy="1820122"/>
          </a:xfrm>
          <a:prstGeom prst="rect">
            <a:avLst/>
          </a:prstGeom>
        </p:spPr>
      </p:pic>
      <p:sp>
        <p:nvSpPr>
          <p:cNvPr id="30" name="TextBox 29"/>
          <p:cNvSpPr txBox="1"/>
          <p:nvPr/>
        </p:nvSpPr>
        <p:spPr>
          <a:xfrm>
            <a:off x="9212108" y="5390906"/>
            <a:ext cx="2436806" cy="307777"/>
          </a:xfrm>
          <a:prstGeom prst="rect">
            <a:avLst/>
          </a:prstGeom>
          <a:noFill/>
        </p:spPr>
        <p:txBody>
          <a:bodyPr wrap="square" rtlCol="0">
            <a:spAutoFit/>
          </a:bodyPr>
          <a:lstStyle/>
          <a:p>
            <a:r>
              <a:rPr lang="en-US" sz="1400" dirty="0">
                <a:latin typeface="Montserrat" panose="02000505000000020004" pitchFamily="2" charset="0"/>
              </a:rPr>
              <a:t>FAMILY CONFLICT</a:t>
            </a:r>
          </a:p>
        </p:txBody>
      </p:sp>
      <p:pic>
        <p:nvPicPr>
          <p:cNvPr id="31" name="Picture 3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42958" y="3444018"/>
            <a:ext cx="2706831" cy="1940979"/>
          </a:xfrm>
          <a:prstGeom prst="rect">
            <a:avLst/>
          </a:prstGeom>
        </p:spPr>
      </p:pic>
      <p:pic>
        <p:nvPicPr>
          <p:cNvPr id="32" name="Picture 3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703983" y="3494317"/>
            <a:ext cx="2627869" cy="1870420"/>
          </a:xfrm>
          <a:prstGeom prst="rect">
            <a:avLst/>
          </a:prstGeom>
        </p:spPr>
      </p:pic>
      <p:sp>
        <p:nvSpPr>
          <p:cNvPr id="33" name="TextBox 32"/>
          <p:cNvSpPr txBox="1"/>
          <p:nvPr/>
        </p:nvSpPr>
        <p:spPr>
          <a:xfrm>
            <a:off x="6075731" y="5395071"/>
            <a:ext cx="2546829" cy="307777"/>
          </a:xfrm>
          <a:prstGeom prst="rect">
            <a:avLst/>
          </a:prstGeom>
          <a:noFill/>
        </p:spPr>
        <p:txBody>
          <a:bodyPr wrap="square" rtlCol="0">
            <a:spAutoFit/>
          </a:bodyPr>
          <a:lstStyle/>
          <a:p>
            <a:r>
              <a:rPr lang="en-US" sz="1400" dirty="0">
                <a:latin typeface="Montserrat" panose="02000505000000020004" pitchFamily="2" charset="0"/>
              </a:rPr>
              <a:t>WOMEN AND DRUGS</a:t>
            </a:r>
          </a:p>
        </p:txBody>
      </p:sp>
      <p:pic>
        <p:nvPicPr>
          <p:cNvPr id="34" name="Picture 3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36719" y="5831677"/>
            <a:ext cx="2118561" cy="969944"/>
          </a:xfrm>
          <a:prstGeom prst="rect">
            <a:avLst/>
          </a:prstGeom>
        </p:spPr>
      </p:pic>
      <p:pic>
        <p:nvPicPr>
          <p:cNvPr id="35" name="Pictur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165306" y="5884019"/>
            <a:ext cx="938463" cy="938463"/>
          </a:xfrm>
          <a:prstGeom prst="ellipse">
            <a:avLst/>
          </a:prstGeom>
        </p:spPr>
      </p:pic>
    </p:spTree>
    <p:extLst>
      <p:ext uri="{BB962C8B-B14F-4D97-AF65-F5344CB8AC3E}">
        <p14:creationId xmlns:p14="http://schemas.microsoft.com/office/powerpoint/2010/main" val="9912991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FB6407-33C7-B947-B8FD-AD6D42CDE337}"/>
              </a:ext>
            </a:extLst>
          </p:cNvPr>
          <p:cNvPicPr>
            <a:picLocks noChangeAspect="1"/>
          </p:cNvPicPr>
          <p:nvPr/>
        </p:nvPicPr>
        <p:blipFill>
          <a:blip r:embed="rId2"/>
          <a:stretch>
            <a:fillRect/>
          </a:stretch>
        </p:blipFill>
        <p:spPr>
          <a:xfrm>
            <a:off x="0" y="6069932"/>
            <a:ext cx="2663997" cy="666750"/>
          </a:xfrm>
          <a:prstGeom prst="rect">
            <a:avLst/>
          </a:prstGeom>
        </p:spPr>
      </p:pic>
      <p:cxnSp>
        <p:nvCxnSpPr>
          <p:cNvPr id="16" name="Straight Connector 15"/>
          <p:cNvCxnSpPr/>
          <p:nvPr/>
        </p:nvCxnSpPr>
        <p:spPr>
          <a:xfrm>
            <a:off x="0" y="578348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417968" y="-20026"/>
            <a:ext cx="0" cy="47645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666621" y="529416"/>
            <a:ext cx="0" cy="476450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939337" y="1018976"/>
            <a:ext cx="0" cy="47645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558589" y="975193"/>
            <a:ext cx="5735053" cy="769441"/>
          </a:xfrm>
          <a:prstGeom prst="rect">
            <a:avLst/>
          </a:prstGeom>
          <a:noFill/>
        </p:spPr>
        <p:txBody>
          <a:bodyPr wrap="square" rtlCol="0">
            <a:spAutoFit/>
          </a:bodyPr>
          <a:lstStyle/>
          <a:p>
            <a:r>
              <a:rPr lang="en-US" sz="4400" dirty="0">
                <a:latin typeface="20th Century Font" panose="00000400000000000000" pitchFamily="2" charset="0"/>
              </a:rPr>
              <a:t>“</a:t>
            </a:r>
            <a:r>
              <a:rPr lang="en-US" sz="4400" dirty="0">
                <a:solidFill>
                  <a:srgbClr val="C00000"/>
                </a:solidFill>
                <a:latin typeface="20th Century Font" panose="00000400000000000000" pitchFamily="2" charset="0"/>
              </a:rPr>
              <a:t>T</a:t>
            </a:r>
            <a:r>
              <a:rPr lang="en-US" sz="4400" dirty="0">
                <a:latin typeface="20th Century Font" panose="00000400000000000000" pitchFamily="2" charset="0"/>
              </a:rPr>
              <a:t>HEORY OF </a:t>
            </a:r>
            <a:r>
              <a:rPr lang="en-US" sz="4400" dirty="0">
                <a:solidFill>
                  <a:srgbClr val="002060"/>
                </a:solidFill>
                <a:latin typeface="20th Century Font" panose="00000400000000000000" pitchFamily="2" charset="0"/>
              </a:rPr>
              <a:t>C</a:t>
            </a:r>
            <a:r>
              <a:rPr lang="en-US" sz="4400" dirty="0">
                <a:latin typeface="20th Century Font" panose="00000400000000000000" pitchFamily="2" charset="0"/>
              </a:rPr>
              <a:t>HANGE”</a:t>
            </a:r>
          </a:p>
        </p:txBody>
      </p:sp>
      <p:sp>
        <p:nvSpPr>
          <p:cNvPr id="3" name="TextBox 2"/>
          <p:cNvSpPr txBox="1"/>
          <p:nvPr/>
        </p:nvSpPr>
        <p:spPr>
          <a:xfrm>
            <a:off x="5275564" y="1845172"/>
            <a:ext cx="6063916" cy="2677656"/>
          </a:xfrm>
          <a:prstGeom prst="rect">
            <a:avLst/>
          </a:prstGeom>
          <a:noFill/>
        </p:spPr>
        <p:txBody>
          <a:bodyPr wrap="square" rtlCol="0">
            <a:spAutoFit/>
          </a:bodyPr>
          <a:lstStyle/>
          <a:p>
            <a:pPr algn="ctr"/>
            <a:r>
              <a:rPr lang="en-US" sz="2400" dirty="0">
                <a:latin typeface="Montserrat" panose="02000505000000020004" pitchFamily="2" charset="0"/>
              </a:rPr>
              <a:t>If we can provide awareness on drug abuse, tobacco use and alcoholism and provide accessibility to rehab centers for drug addicts, we hope to reduce non communicable diseases, family conflicts, criminality and lack of productivity in Nigeria.</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5306" y="5884019"/>
            <a:ext cx="938463" cy="938463"/>
          </a:xfrm>
          <a:prstGeom prst="ellipse">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36719" y="5831677"/>
            <a:ext cx="2118561" cy="969944"/>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303" y="1135501"/>
            <a:ext cx="5023774" cy="3348817"/>
          </a:xfrm>
          <a:prstGeom prst="rect">
            <a:avLst/>
          </a:prstGeom>
        </p:spPr>
      </p:pic>
    </p:spTree>
    <p:extLst>
      <p:ext uri="{BB962C8B-B14F-4D97-AF65-F5344CB8AC3E}">
        <p14:creationId xmlns:p14="http://schemas.microsoft.com/office/powerpoint/2010/main" val="2737689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9FB6407-33C7-B947-B8FD-AD6D42CDE337}"/>
              </a:ext>
            </a:extLst>
          </p:cNvPr>
          <p:cNvPicPr>
            <a:picLocks noChangeAspect="1"/>
          </p:cNvPicPr>
          <p:nvPr/>
        </p:nvPicPr>
        <p:blipFill>
          <a:blip r:embed="rId2"/>
          <a:stretch>
            <a:fillRect/>
          </a:stretch>
        </p:blipFill>
        <p:spPr>
          <a:xfrm>
            <a:off x="0" y="6069932"/>
            <a:ext cx="2663997" cy="666750"/>
          </a:xfrm>
          <a:prstGeom prst="rect">
            <a:avLst/>
          </a:prstGeom>
        </p:spPr>
      </p:pic>
      <p:cxnSp>
        <p:nvCxnSpPr>
          <p:cNvPr id="16" name="Straight Connector 15"/>
          <p:cNvCxnSpPr/>
          <p:nvPr/>
        </p:nvCxnSpPr>
        <p:spPr>
          <a:xfrm>
            <a:off x="0" y="5783480"/>
            <a:ext cx="121920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1417968" y="-20026"/>
            <a:ext cx="0" cy="47645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1666621" y="529416"/>
            <a:ext cx="0" cy="4764504"/>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1939337" y="1018976"/>
            <a:ext cx="0" cy="476450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4060763" y="265435"/>
            <a:ext cx="3819422" cy="523220"/>
          </a:xfrm>
          <a:prstGeom prst="rect">
            <a:avLst/>
          </a:prstGeom>
          <a:noFill/>
        </p:spPr>
        <p:txBody>
          <a:bodyPr wrap="square" rtlCol="0">
            <a:spAutoFit/>
          </a:bodyPr>
          <a:lstStyle/>
          <a:p>
            <a:r>
              <a:rPr lang="en-US" sz="2800" dirty="0">
                <a:latin typeface="Montserrat" panose="02000505000000020004" pitchFamily="2" charset="0"/>
              </a:rPr>
              <a:t>THE</a:t>
            </a:r>
            <a:r>
              <a:rPr lang="en-US" sz="2800" dirty="0">
                <a:solidFill>
                  <a:srgbClr val="C00000"/>
                </a:solidFill>
                <a:latin typeface="Montserrat" panose="02000505000000020004" pitchFamily="2" charset="0"/>
              </a:rPr>
              <a:t> </a:t>
            </a:r>
            <a:r>
              <a:rPr lang="en-US" sz="2800" dirty="0">
                <a:latin typeface="Montserrat" panose="02000505000000020004" pitchFamily="2" charset="0"/>
              </a:rPr>
              <a:t>SOLUTION</a:t>
            </a:r>
          </a:p>
        </p:txBody>
      </p:sp>
      <p:grpSp>
        <p:nvGrpSpPr>
          <p:cNvPr id="27" name="Group 26"/>
          <p:cNvGrpSpPr/>
          <p:nvPr/>
        </p:nvGrpSpPr>
        <p:grpSpPr>
          <a:xfrm>
            <a:off x="414060" y="873407"/>
            <a:ext cx="10525654" cy="1605952"/>
            <a:chOff x="240633" y="1559250"/>
            <a:chExt cx="10525654" cy="1605952"/>
          </a:xfrm>
        </p:grpSpPr>
        <p:grpSp>
          <p:nvGrpSpPr>
            <p:cNvPr id="17" name="Group 16"/>
            <p:cNvGrpSpPr/>
            <p:nvPr/>
          </p:nvGrpSpPr>
          <p:grpSpPr>
            <a:xfrm>
              <a:off x="3798436" y="1559250"/>
              <a:ext cx="3272400" cy="1605952"/>
              <a:chOff x="5423241" y="1051363"/>
              <a:chExt cx="3272400" cy="1605952"/>
            </a:xfrm>
          </p:grpSpPr>
          <p:sp>
            <p:nvSpPr>
              <p:cNvPr id="19" name="TextBox 18"/>
              <p:cNvSpPr txBox="1"/>
              <p:nvPr/>
            </p:nvSpPr>
            <p:spPr>
              <a:xfrm>
                <a:off x="5520126" y="1051363"/>
                <a:ext cx="2885938" cy="1569660"/>
              </a:xfrm>
              <a:prstGeom prst="rect">
                <a:avLst/>
              </a:prstGeom>
              <a:noFill/>
            </p:spPr>
            <p:txBody>
              <a:bodyPr wrap="square" rtlCol="0">
                <a:spAutoFit/>
              </a:bodyPr>
              <a:lstStyle/>
              <a:p>
                <a:r>
                  <a:rPr lang="en-US" sz="9600" dirty="0">
                    <a:solidFill>
                      <a:srgbClr val="C00000"/>
                    </a:solidFill>
                    <a:latin typeface="20th Century Font" panose="00000400000000000000" pitchFamily="2" charset="0"/>
                  </a:rPr>
                  <a:t>D</a:t>
                </a:r>
                <a:r>
                  <a:rPr lang="en-US" sz="9600" dirty="0">
                    <a:latin typeface="20th Century Font" panose="00000400000000000000" pitchFamily="2" charset="0"/>
                  </a:rPr>
                  <a:t>A</a:t>
                </a:r>
                <a:r>
                  <a:rPr lang="en-US" sz="9600" dirty="0">
                    <a:solidFill>
                      <a:srgbClr val="0070C0"/>
                    </a:solidFill>
                    <a:latin typeface="20th Century Font" panose="00000400000000000000" pitchFamily="2" charset="0"/>
                  </a:rPr>
                  <a:t>Y</a:t>
                </a:r>
                <a:r>
                  <a:rPr lang="en-US" sz="9600" dirty="0">
                    <a:latin typeface="20th Century Font" panose="00000400000000000000" pitchFamily="2" charset="0"/>
                  </a:rPr>
                  <a:t>S</a:t>
                </a:r>
              </a:p>
            </p:txBody>
          </p:sp>
          <p:sp>
            <p:nvSpPr>
              <p:cNvPr id="20" name="TextBox 19"/>
              <p:cNvSpPr txBox="1"/>
              <p:nvPr/>
            </p:nvSpPr>
            <p:spPr>
              <a:xfrm>
                <a:off x="5423241" y="2349538"/>
                <a:ext cx="3272400" cy="307777"/>
              </a:xfrm>
              <a:prstGeom prst="rect">
                <a:avLst/>
              </a:prstGeom>
              <a:noFill/>
            </p:spPr>
            <p:txBody>
              <a:bodyPr wrap="square" rtlCol="0">
                <a:spAutoFit/>
              </a:bodyPr>
              <a:lstStyle/>
              <a:p>
                <a:pPr algn="ctr"/>
                <a:r>
                  <a:rPr lang="en-US" sz="1400" dirty="0">
                    <a:latin typeface="MS Reference Sans Serif" panose="020B0604030504040204" pitchFamily="34" charset="0"/>
                  </a:rPr>
                  <a:t>Drug Abuse Youth Sensitization</a:t>
                </a:r>
              </a:p>
            </p:txBody>
          </p:sp>
        </p:grpSp>
        <p:cxnSp>
          <p:nvCxnSpPr>
            <p:cNvPr id="11" name="Straight Connector 10"/>
            <p:cNvCxnSpPr>
              <a:stCxn id="19" idx="3"/>
            </p:cNvCxnSpPr>
            <p:nvPr/>
          </p:nvCxnSpPr>
          <p:spPr>
            <a:xfrm>
              <a:off x="6781259" y="2344080"/>
              <a:ext cx="2230394" cy="0"/>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9" idx="1"/>
            </p:cNvCxnSpPr>
            <p:nvPr/>
          </p:nvCxnSpPr>
          <p:spPr>
            <a:xfrm flipH="1">
              <a:off x="1876926" y="2344080"/>
              <a:ext cx="201839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40633" y="2039060"/>
              <a:ext cx="1754634" cy="707886"/>
            </a:xfrm>
            <a:prstGeom prst="rect">
              <a:avLst/>
            </a:prstGeom>
            <a:noFill/>
          </p:spPr>
          <p:txBody>
            <a:bodyPr wrap="square" rtlCol="0">
              <a:spAutoFit/>
            </a:bodyPr>
            <a:lstStyle/>
            <a:p>
              <a:pPr algn="ctr"/>
              <a:r>
                <a:rPr lang="en-US" sz="2000" dirty="0">
                  <a:latin typeface="Montserrat" panose="02000505000000020004" pitchFamily="2" charset="0"/>
                </a:rPr>
                <a:t>ONLINE</a:t>
              </a:r>
            </a:p>
            <a:p>
              <a:pPr algn="ctr"/>
              <a:r>
                <a:rPr lang="en-US" sz="2000" dirty="0">
                  <a:latin typeface="Montserrat" panose="02000505000000020004" pitchFamily="2" charset="0"/>
                </a:rPr>
                <a:t>PROGRAM</a:t>
              </a:r>
            </a:p>
          </p:txBody>
        </p:sp>
        <p:sp>
          <p:nvSpPr>
            <p:cNvPr id="25" name="TextBox 24"/>
            <p:cNvSpPr txBox="1"/>
            <p:nvPr/>
          </p:nvSpPr>
          <p:spPr>
            <a:xfrm>
              <a:off x="9011653" y="2039060"/>
              <a:ext cx="1754634" cy="707886"/>
            </a:xfrm>
            <a:prstGeom prst="rect">
              <a:avLst/>
            </a:prstGeom>
            <a:noFill/>
          </p:spPr>
          <p:txBody>
            <a:bodyPr wrap="square" rtlCol="0">
              <a:spAutoFit/>
            </a:bodyPr>
            <a:lstStyle/>
            <a:p>
              <a:pPr algn="ctr"/>
              <a:r>
                <a:rPr lang="en-US" sz="2000" dirty="0">
                  <a:latin typeface="Montserrat" panose="02000505000000020004" pitchFamily="2" charset="0"/>
                </a:rPr>
                <a:t>OFFLINE</a:t>
              </a:r>
            </a:p>
            <a:p>
              <a:pPr algn="ctr"/>
              <a:r>
                <a:rPr lang="en-US" sz="2000" dirty="0">
                  <a:latin typeface="Montserrat" panose="02000505000000020004" pitchFamily="2" charset="0"/>
                </a:rPr>
                <a:t>PROGRAM</a:t>
              </a:r>
            </a:p>
          </p:txBody>
        </p:sp>
      </p:grpSp>
      <p:sp>
        <p:nvSpPr>
          <p:cNvPr id="26" name="TextBox 25"/>
          <p:cNvSpPr txBox="1"/>
          <p:nvPr/>
        </p:nvSpPr>
        <p:spPr>
          <a:xfrm>
            <a:off x="4431571" y="2741622"/>
            <a:ext cx="2490633" cy="523220"/>
          </a:xfrm>
          <a:prstGeom prst="rect">
            <a:avLst/>
          </a:prstGeom>
          <a:noFill/>
        </p:spPr>
        <p:txBody>
          <a:bodyPr wrap="square" rtlCol="0">
            <a:spAutoFit/>
          </a:bodyPr>
          <a:lstStyle/>
          <a:p>
            <a:r>
              <a:rPr lang="en-US" sz="2800" dirty="0">
                <a:latin typeface="Montserrat" panose="02000505000000020004" pitchFamily="2" charset="0"/>
              </a:rPr>
              <a:t>OBJECTIVES</a:t>
            </a:r>
          </a:p>
        </p:txBody>
      </p:sp>
      <p:grpSp>
        <p:nvGrpSpPr>
          <p:cNvPr id="59" name="Group 58"/>
          <p:cNvGrpSpPr/>
          <p:nvPr/>
        </p:nvGrpSpPr>
        <p:grpSpPr>
          <a:xfrm>
            <a:off x="862596" y="3438806"/>
            <a:ext cx="10964450" cy="1852383"/>
            <a:chOff x="429456" y="3438806"/>
            <a:chExt cx="10964450" cy="1852383"/>
          </a:xfrm>
        </p:grpSpPr>
        <p:sp>
          <p:nvSpPr>
            <p:cNvPr id="28" name="Oval 27"/>
            <p:cNvSpPr/>
            <p:nvPr/>
          </p:nvSpPr>
          <p:spPr>
            <a:xfrm>
              <a:off x="501656" y="3451936"/>
              <a:ext cx="1371600" cy="13432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429456" y="4961571"/>
              <a:ext cx="1631362" cy="307777"/>
            </a:xfrm>
            <a:prstGeom prst="rect">
              <a:avLst/>
            </a:prstGeom>
            <a:noFill/>
          </p:spPr>
          <p:txBody>
            <a:bodyPr wrap="square" rtlCol="0">
              <a:spAutoFit/>
            </a:bodyPr>
            <a:lstStyle/>
            <a:p>
              <a:r>
                <a:rPr lang="en-US" sz="1400" dirty="0">
                  <a:latin typeface="Montserrat" panose="02000505000000020004" pitchFamily="2" charset="0"/>
                </a:rPr>
                <a:t>AWARENESS</a:t>
              </a:r>
            </a:p>
          </p:txBody>
        </p:sp>
        <p:sp>
          <p:nvSpPr>
            <p:cNvPr id="31" name="TextBox 30"/>
            <p:cNvSpPr txBox="1"/>
            <p:nvPr/>
          </p:nvSpPr>
          <p:spPr>
            <a:xfrm>
              <a:off x="3205851" y="4961570"/>
              <a:ext cx="1248786" cy="307777"/>
            </a:xfrm>
            <a:prstGeom prst="rect">
              <a:avLst/>
            </a:prstGeom>
            <a:noFill/>
          </p:spPr>
          <p:txBody>
            <a:bodyPr wrap="square" rtlCol="0">
              <a:spAutoFit/>
            </a:bodyPr>
            <a:lstStyle/>
            <a:p>
              <a:r>
                <a:rPr lang="en-US" sz="1400" dirty="0">
                  <a:latin typeface="Montserrat" panose="02000505000000020004" pitchFamily="2" charset="0"/>
                </a:rPr>
                <a:t>ADVOCACY</a:t>
              </a:r>
            </a:p>
          </p:txBody>
        </p:sp>
        <p:sp>
          <p:nvSpPr>
            <p:cNvPr id="33" name="TextBox 32"/>
            <p:cNvSpPr txBox="1"/>
            <p:nvPr/>
          </p:nvSpPr>
          <p:spPr>
            <a:xfrm>
              <a:off x="5164398" y="4983412"/>
              <a:ext cx="2862895" cy="307777"/>
            </a:xfrm>
            <a:prstGeom prst="rect">
              <a:avLst/>
            </a:prstGeom>
            <a:noFill/>
          </p:spPr>
          <p:txBody>
            <a:bodyPr wrap="square" rtlCol="0">
              <a:spAutoFit/>
            </a:bodyPr>
            <a:lstStyle/>
            <a:p>
              <a:r>
                <a:rPr lang="en-US" sz="1400" dirty="0">
                  <a:latin typeface="Montserrat" panose="02000505000000020004" pitchFamily="2" charset="0"/>
                </a:rPr>
                <a:t>ACCESSIBILITY TO REHABS</a:t>
              </a:r>
            </a:p>
          </p:txBody>
        </p:sp>
        <p:sp>
          <p:nvSpPr>
            <p:cNvPr id="35" name="TextBox 34"/>
            <p:cNvSpPr txBox="1"/>
            <p:nvPr/>
          </p:nvSpPr>
          <p:spPr>
            <a:xfrm>
              <a:off x="8091239" y="4961570"/>
              <a:ext cx="3302667" cy="307777"/>
            </a:xfrm>
            <a:prstGeom prst="rect">
              <a:avLst/>
            </a:prstGeom>
            <a:noFill/>
          </p:spPr>
          <p:txBody>
            <a:bodyPr wrap="square" rtlCol="0">
              <a:spAutoFit/>
            </a:bodyPr>
            <a:lstStyle/>
            <a:p>
              <a:r>
                <a:rPr lang="en-US" sz="1400" dirty="0">
                  <a:latin typeface="Montserrat" panose="02000505000000020004" pitchFamily="2" charset="0"/>
                </a:rPr>
                <a:t>ACTION-ORIENTED PROGRAMS</a:t>
              </a:r>
            </a:p>
          </p:txBody>
        </p:sp>
        <p:sp>
          <p:nvSpPr>
            <p:cNvPr id="42" name="Oval 41"/>
            <p:cNvSpPr/>
            <p:nvPr/>
          </p:nvSpPr>
          <p:spPr>
            <a:xfrm>
              <a:off x="3205851" y="3455648"/>
              <a:ext cx="1371600" cy="13432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5910046" y="3467653"/>
              <a:ext cx="1371600" cy="13432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8614241" y="3438806"/>
              <a:ext cx="1371600" cy="13432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a:stCxn id="28" idx="6"/>
              <a:endCxn id="42" idx="2"/>
            </p:cNvCxnSpPr>
            <p:nvPr/>
          </p:nvCxnSpPr>
          <p:spPr>
            <a:xfrm>
              <a:off x="1873256" y="4123561"/>
              <a:ext cx="1332595" cy="3712"/>
            </a:xfrm>
            <a:prstGeom prst="line">
              <a:avLst/>
            </a:prstGeom>
            <a:ln w="381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42" idx="6"/>
            </p:cNvCxnSpPr>
            <p:nvPr/>
          </p:nvCxnSpPr>
          <p:spPr>
            <a:xfrm>
              <a:off x="4577451" y="4127273"/>
              <a:ext cx="1332595" cy="12005"/>
            </a:xfrm>
            <a:prstGeom prst="line">
              <a:avLst/>
            </a:prstGeom>
            <a:ln w="381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3" idx="6"/>
            </p:cNvCxnSpPr>
            <p:nvPr/>
          </p:nvCxnSpPr>
          <p:spPr>
            <a:xfrm flipV="1">
              <a:off x="7281646" y="4133275"/>
              <a:ext cx="1332595" cy="6003"/>
            </a:xfrm>
            <a:prstGeom prst="line">
              <a:avLst/>
            </a:prstGeom>
            <a:ln w="381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47705" y="3600943"/>
              <a:ext cx="1018976" cy="1018976"/>
            </a:xfrm>
            <a:prstGeom prst="rect">
              <a:avLst/>
            </a:prstGeom>
          </p:spPr>
        </p:pic>
        <p:pic>
          <p:nvPicPr>
            <p:cNvPr id="54" name="Picture 5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0729" y="3644197"/>
              <a:ext cx="930579" cy="934554"/>
            </a:xfrm>
            <a:prstGeom prst="ellipse">
              <a:avLst/>
            </a:prstGeom>
          </p:spPr>
        </p:pic>
        <p:pic>
          <p:nvPicPr>
            <p:cNvPr id="55" name="Picture 5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37132" y="3675737"/>
              <a:ext cx="885608" cy="885608"/>
            </a:xfrm>
            <a:prstGeom prst="ellipse">
              <a:avLst/>
            </a:prstGeom>
          </p:spPr>
        </p:pic>
        <p:pic>
          <p:nvPicPr>
            <p:cNvPr id="56" name="Picture 55"/>
            <p:cNvPicPr>
              <a:picLocks noChangeAspect="1"/>
            </p:cNvPicPr>
            <p:nvPr/>
          </p:nvPicPr>
          <p:blipFill>
            <a:blip r:embed="rId6"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836903" y="3636512"/>
              <a:ext cx="935074" cy="935074"/>
            </a:xfrm>
            <a:prstGeom prst="rect">
              <a:avLst/>
            </a:prstGeom>
          </p:spPr>
        </p:pic>
      </p:grpSp>
      <p:pic>
        <p:nvPicPr>
          <p:cNvPr id="57" name="Picture 5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6719" y="5831677"/>
            <a:ext cx="2118561" cy="969944"/>
          </a:xfrm>
          <a:prstGeom prst="rect">
            <a:avLst/>
          </a:prstGeom>
        </p:spPr>
      </p:pic>
      <p:pic>
        <p:nvPicPr>
          <p:cNvPr id="58" name="Picture 5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165306" y="5884019"/>
            <a:ext cx="938463" cy="938463"/>
          </a:xfrm>
          <a:prstGeom prst="ellipse">
            <a:avLst/>
          </a:prstGeom>
        </p:spPr>
      </p:pic>
    </p:spTree>
    <p:extLst>
      <p:ext uri="{BB962C8B-B14F-4D97-AF65-F5344CB8AC3E}">
        <p14:creationId xmlns:p14="http://schemas.microsoft.com/office/powerpoint/2010/main" val="1936889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251</Words>
  <Application>Microsoft Office PowerPoint</Application>
  <PresentationFormat>Widescreen</PresentationFormat>
  <Paragraphs>69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20th Century Font</vt:lpstr>
      <vt:lpstr>Arial</vt:lpstr>
      <vt:lpstr>Calibri</vt:lpstr>
      <vt:lpstr>Calibri Light</vt:lpstr>
      <vt:lpstr>Montserrat</vt:lpstr>
      <vt:lpstr>MS Reference Sans Serif</vt:lpstr>
      <vt:lpstr>Office Theme</vt:lpstr>
      <vt:lpstr>PowerPoint Presentation</vt:lpstr>
      <vt:lpstr>PowerPoint Presentation</vt:lpstr>
      <vt:lpstr>Time management</vt:lpstr>
      <vt:lpstr>Consistency</vt:lpstr>
      <vt:lpstr>PowerPoint Presentation</vt:lpstr>
      <vt:lpstr>An impactful community development service/volunteering</vt:lpstr>
      <vt:lpstr>PowerPoint Presentation</vt:lpstr>
      <vt:lpstr>PowerPoint Presentation</vt:lpstr>
      <vt:lpstr>PowerPoint Presentation</vt:lpstr>
      <vt:lpstr>Mentorship</vt:lpstr>
      <vt:lpstr>Networking</vt:lpstr>
      <vt:lpstr>Peer to peer ambitions-Goals achieved?</vt:lpstr>
      <vt:lpstr>Social media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Ademola Aiyenuro</dc:creator>
  <cp:lastModifiedBy>Ademola Aiyenuro</cp:lastModifiedBy>
  <cp:revision>3</cp:revision>
  <dcterms:created xsi:type="dcterms:W3CDTF">2021-06-11T22:51:05Z</dcterms:created>
  <dcterms:modified xsi:type="dcterms:W3CDTF">2022-08-26T11:51:53Z</dcterms:modified>
</cp:coreProperties>
</file>